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0876" r:id="rId4"/>
    <p:sldMasterId id="2147490896" r:id="rId5"/>
  </p:sldMasterIdLst>
  <p:notesMasterIdLst>
    <p:notesMasterId r:id="rId22"/>
  </p:notesMasterIdLst>
  <p:sldIdLst>
    <p:sldId id="291" r:id="rId6"/>
    <p:sldId id="290" r:id="rId7"/>
    <p:sldId id="288" r:id="rId8"/>
    <p:sldId id="360" r:id="rId9"/>
    <p:sldId id="352" r:id="rId10"/>
    <p:sldId id="373" r:id="rId11"/>
    <p:sldId id="256" r:id="rId12"/>
    <p:sldId id="369" r:id="rId13"/>
    <p:sldId id="357" r:id="rId14"/>
    <p:sldId id="365" r:id="rId15"/>
    <p:sldId id="364" r:id="rId16"/>
    <p:sldId id="349" r:id="rId17"/>
    <p:sldId id="350" r:id="rId18"/>
    <p:sldId id="374" r:id="rId19"/>
    <p:sldId id="366" r:id="rId20"/>
    <p:sldId id="367" r:id="rId2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VS 72 Promotion Timeline" id="{90C94283-9A75-426A-889B-25097EC47F37}">
          <p14:sldIdLst>
            <p14:sldId id="291"/>
          </p14:sldIdLst>
        </p14:section>
        <p14:section name="Complete AVS 72 Google Contact Sheet" id="{81041F58-368B-4D12-AD7B-9B0E5B6EE1B9}">
          <p14:sldIdLst>
            <p14:sldId id="290"/>
            <p14:sldId id="288"/>
          </p14:sldIdLst>
        </p14:section>
        <p14:section name="Customizing AVS 72 Banners" id="{DD4F9E28-1882-4D9F-B7BB-560CBCA81FC9}">
          <p14:sldIdLst>
            <p14:sldId id="360"/>
          </p14:sldIdLst>
        </p14:section>
        <p14:section name="AVS 72 Branded Colors" id="{D2198F9B-6FEE-43AD-9D2C-BEDF558424B4}">
          <p14:sldIdLst>
            <p14:sldId id="352"/>
          </p14:sldIdLst>
        </p14:section>
        <p14:section name="Promote on Social Media" id="{05A9E73B-CA65-42E8-8B8C-60D294A4FB5B}">
          <p14:sldIdLst>
            <p14:sldId id="373"/>
          </p14:sldIdLst>
        </p14:section>
        <p14:section name="AVS Social Media Platforms" id="{A8303331-F6CE-497F-AD6F-C0B33A46E19F}">
          <p14:sldIdLst>
            <p14:sldId id="256"/>
          </p14:sldIdLst>
        </p14:section>
        <p14:section name="Promote by E-mail or Other Media" id="{9E49B77B-F045-4422-B0AA-593B60E1C765}">
          <p14:sldIdLst>
            <p14:sldId id="369"/>
          </p14:sldIdLst>
        </p14:section>
        <p14:section name="Custom Banner Templates" id="{FC5064F0-FE89-450D-88CD-5917124D9484}">
          <p14:sldIdLst>
            <p14:sldId id="357"/>
            <p14:sldId id="365"/>
            <p14:sldId id="364"/>
          </p14:sldIdLst>
        </p14:section>
        <p14:section name="Generic Premade Banners" id="{54918653-5889-4470-917B-1E2B311246AD}">
          <p14:sldIdLst>
            <p14:sldId id="349"/>
            <p14:sldId id="350"/>
            <p14:sldId id="374"/>
            <p14:sldId id="366"/>
            <p14:sldId id="36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4E9B47"/>
    <a:srgbClr val="FFCC07"/>
    <a:srgbClr val="242366"/>
    <a:srgbClr val="FFCE06"/>
    <a:srgbClr val="FFCC06"/>
    <a:srgbClr val="FDB717"/>
    <a:srgbClr val="FDB813"/>
    <a:srgbClr val="C01F48"/>
    <a:srgbClr val="6CCD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0" autoAdjust="0"/>
    <p:restoredTop sz="94518" autoAdjust="0"/>
  </p:normalViewPr>
  <p:slideViewPr>
    <p:cSldViewPr>
      <p:cViewPr varScale="1">
        <p:scale>
          <a:sx n="72" d="100"/>
          <a:sy n="72" d="100"/>
        </p:scale>
        <p:origin x="67" y="461"/>
      </p:cViewPr>
      <p:guideLst>
        <p:guide orient="horz" pos="2160"/>
        <p:guide pos="3840"/>
      </p:guideLst>
    </p:cSldViewPr>
  </p:slideViewPr>
  <p:outlineViewPr>
    <p:cViewPr>
      <p:scale>
        <a:sx n="33" d="100"/>
        <a:sy n="33" d="100"/>
      </p:scale>
      <p:origin x="0" y="985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a:defRPr sz="1200"/>
            </a:lvl1pPr>
          </a:lstStyle>
          <a:p>
            <a:fld id="{8D6660CC-13E1-4B79-9644-592F6A0BD290}" type="datetimeFigureOut">
              <a:rPr lang="en-US" smtClean="0"/>
              <a:pPr/>
              <a:t>8/5/2026</a:t>
            </a:fld>
            <a:endParaRPr lang="en-US" dirty="0"/>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a:defRPr sz="1200"/>
            </a:lvl1pPr>
          </a:lstStyle>
          <a:p>
            <a:fld id="{8E713F60-73E5-4D3B-A560-8077FC1DDE96}" type="slidenum">
              <a:rPr lang="en-US" smtClean="0"/>
              <a:pPr/>
              <a:t>‹#›</a:t>
            </a:fld>
            <a:endParaRPr lang="en-US" dirty="0"/>
          </a:p>
        </p:txBody>
      </p:sp>
    </p:spTree>
    <p:extLst>
      <p:ext uri="{BB962C8B-B14F-4D97-AF65-F5344CB8AC3E}">
        <p14:creationId xmlns:p14="http://schemas.microsoft.com/office/powerpoint/2010/main" val="1546272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13F60-73E5-4D3B-A560-8077FC1DDE96}" type="slidenum">
              <a:rPr lang="en-US" smtClean="0"/>
              <a:pPr/>
              <a:t>1</a:t>
            </a:fld>
            <a:endParaRPr lang="en-US" dirty="0"/>
          </a:p>
        </p:txBody>
      </p:sp>
    </p:spTree>
    <p:extLst>
      <p:ext uri="{BB962C8B-B14F-4D97-AF65-F5344CB8AC3E}">
        <p14:creationId xmlns:p14="http://schemas.microsoft.com/office/powerpoint/2010/main" val="1200205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13F60-73E5-4D3B-A560-8077FC1DDE96}" type="slidenum">
              <a:rPr lang="en-US" smtClean="0"/>
              <a:pPr/>
              <a:t>9</a:t>
            </a:fld>
            <a:endParaRPr lang="en-US" dirty="0"/>
          </a:p>
        </p:txBody>
      </p:sp>
    </p:spTree>
    <p:extLst>
      <p:ext uri="{BB962C8B-B14F-4D97-AF65-F5344CB8AC3E}">
        <p14:creationId xmlns:p14="http://schemas.microsoft.com/office/powerpoint/2010/main" val="398853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84ACE-804B-1C6F-B22E-84AB14ADC1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602639-9B06-5742-CBD4-DCA7FA3DB85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E69037D-06D4-5E23-A939-A88653A621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DF37EE-DDD1-4D22-FC78-0291D2E88099}"/>
              </a:ext>
            </a:extLst>
          </p:cNvPr>
          <p:cNvSpPr>
            <a:spLocks noGrp="1"/>
          </p:cNvSpPr>
          <p:nvPr>
            <p:ph type="sldNum" sz="quarter" idx="5"/>
          </p:nvPr>
        </p:nvSpPr>
        <p:spPr/>
        <p:txBody>
          <a:bodyPr/>
          <a:lstStyle/>
          <a:p>
            <a:fld id="{8E713F60-73E5-4D3B-A560-8077FC1DDE96}" type="slidenum">
              <a:rPr lang="en-US" smtClean="0"/>
              <a:pPr/>
              <a:t>10</a:t>
            </a:fld>
            <a:endParaRPr lang="en-US" dirty="0"/>
          </a:p>
        </p:txBody>
      </p:sp>
    </p:spTree>
    <p:extLst>
      <p:ext uri="{BB962C8B-B14F-4D97-AF65-F5344CB8AC3E}">
        <p14:creationId xmlns:p14="http://schemas.microsoft.com/office/powerpoint/2010/main" val="3081255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13F60-73E5-4D3B-A560-8077FC1DDE96}" type="slidenum">
              <a:rPr lang="en-US" smtClean="0"/>
              <a:pPr/>
              <a:t>11</a:t>
            </a:fld>
            <a:endParaRPr lang="en-US" dirty="0"/>
          </a:p>
        </p:txBody>
      </p:sp>
    </p:spTree>
    <p:extLst>
      <p:ext uri="{BB962C8B-B14F-4D97-AF65-F5344CB8AC3E}">
        <p14:creationId xmlns:p14="http://schemas.microsoft.com/office/powerpoint/2010/main" val="2834803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713F60-73E5-4D3B-A560-8077FC1DDE96}" type="slidenum">
              <a:rPr lang="en-US" smtClean="0"/>
              <a:pPr/>
              <a:t>15</a:t>
            </a:fld>
            <a:endParaRPr lang="en-US" dirty="0"/>
          </a:p>
        </p:txBody>
      </p:sp>
    </p:spTree>
    <p:extLst>
      <p:ext uri="{BB962C8B-B14F-4D97-AF65-F5344CB8AC3E}">
        <p14:creationId xmlns:p14="http://schemas.microsoft.com/office/powerpoint/2010/main" val="27654160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9E63D4-D767-34C6-B00D-C92BF1DDE5F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0"/>
            <a:ext cx="12188952" cy="1269175"/>
          </a:xfrm>
          <a:prstGeom prst="rect">
            <a:avLst/>
          </a:prstGeom>
        </p:spPr>
      </p:pic>
    </p:spTree>
    <p:extLst>
      <p:ext uri="{BB962C8B-B14F-4D97-AF65-F5344CB8AC3E}">
        <p14:creationId xmlns:p14="http://schemas.microsoft.com/office/powerpoint/2010/main" val="4060311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amily Tree incl instructions">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77237628-C3E9-E23E-0BBB-FB86686AFA56}"/>
              </a:ext>
            </a:extLst>
          </p:cNvPr>
          <p:cNvSpPr>
            <a:spLocks noGrp="1"/>
          </p:cNvSpPr>
          <p:nvPr>
            <p:ph type="pic" sz="quarter" idx="166"/>
          </p:nvPr>
        </p:nvSpPr>
        <p:spPr>
          <a:xfrm>
            <a:off x="91440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Tree>
    <p:extLst>
      <p:ext uri="{BB962C8B-B14F-4D97-AF65-F5344CB8AC3E}">
        <p14:creationId xmlns:p14="http://schemas.microsoft.com/office/powerpoint/2010/main" val="22486941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amily Tree incl instructions">
    <p:spTree>
      <p:nvGrpSpPr>
        <p:cNvPr id="1" name=""/>
        <p:cNvGrpSpPr/>
        <p:nvPr/>
      </p:nvGrpSpPr>
      <p:grpSpPr>
        <a:xfrm>
          <a:off x="0" y="0"/>
          <a:ext cx="0" cy="0"/>
          <a:chOff x="0" y="0"/>
          <a:chExt cx="0" cy="0"/>
        </a:xfrm>
      </p:grpSpPr>
      <p:sp>
        <p:nvSpPr>
          <p:cNvPr id="68" name="Picture Placeholder 6">
            <a:extLst>
              <a:ext uri="{FF2B5EF4-FFF2-40B4-BE49-F238E27FC236}">
                <a16:creationId xmlns:a16="http://schemas.microsoft.com/office/drawing/2014/main" id="{48F44173-9A8F-01F3-3220-0F689EBC6A0C}"/>
              </a:ext>
            </a:extLst>
          </p:cNvPr>
          <p:cNvSpPr>
            <a:spLocks noGrp="1"/>
          </p:cNvSpPr>
          <p:nvPr>
            <p:ph type="pic" sz="quarter" idx="162"/>
          </p:nvPr>
        </p:nvSpPr>
        <p:spPr>
          <a:xfrm>
            <a:off x="536335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
        <p:nvSpPr>
          <p:cNvPr id="2" name="Picture Placeholder 6">
            <a:extLst>
              <a:ext uri="{FF2B5EF4-FFF2-40B4-BE49-F238E27FC236}">
                <a16:creationId xmlns:a16="http://schemas.microsoft.com/office/drawing/2014/main" id="{54BE9130-EE4C-DB6A-8F98-1FB216173D8D}"/>
              </a:ext>
            </a:extLst>
          </p:cNvPr>
          <p:cNvSpPr>
            <a:spLocks noGrp="1"/>
          </p:cNvSpPr>
          <p:nvPr>
            <p:ph type="pic" sz="quarter" idx="165"/>
          </p:nvPr>
        </p:nvSpPr>
        <p:spPr>
          <a:xfrm>
            <a:off x="3073100" y="3429000"/>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
        <p:nvSpPr>
          <p:cNvPr id="3" name="Picture Placeholder 6">
            <a:extLst>
              <a:ext uri="{FF2B5EF4-FFF2-40B4-BE49-F238E27FC236}">
                <a16:creationId xmlns:a16="http://schemas.microsoft.com/office/drawing/2014/main" id="{77237628-C3E9-E23E-0BBB-FB86686AFA56}"/>
              </a:ext>
            </a:extLst>
          </p:cNvPr>
          <p:cNvSpPr>
            <a:spLocks noGrp="1"/>
          </p:cNvSpPr>
          <p:nvPr>
            <p:ph type="pic" sz="quarter" idx="166"/>
          </p:nvPr>
        </p:nvSpPr>
        <p:spPr>
          <a:xfrm>
            <a:off x="91440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Tree>
    <p:extLst>
      <p:ext uri="{BB962C8B-B14F-4D97-AF65-F5344CB8AC3E}">
        <p14:creationId xmlns:p14="http://schemas.microsoft.com/office/powerpoint/2010/main" val="63314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201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Slide">
    <p:bg>
      <p:bgPr>
        <a:gradFill>
          <a:gsLst>
            <a:gs pos="1000">
              <a:schemeClr val="bg1">
                <a:lumMod val="95000"/>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73D4E5E2-CF41-47B2-9F50-8E509C9A95B2}"/>
              </a:ext>
            </a:extLst>
          </p:cNvPr>
          <p:cNvGrpSpPr/>
          <p:nvPr userDrawn="1"/>
        </p:nvGrpSpPr>
        <p:grpSpPr>
          <a:xfrm>
            <a:off x="376199" y="1131290"/>
            <a:ext cx="2481539" cy="2845072"/>
            <a:chOff x="449781" y="731902"/>
            <a:chExt cx="2481539" cy="2845072"/>
          </a:xfrm>
        </p:grpSpPr>
        <p:sp>
          <p:nvSpPr>
            <p:cNvPr id="20" name="Freeform: Shape 19">
              <a:extLst>
                <a:ext uri="{FF2B5EF4-FFF2-40B4-BE49-F238E27FC236}">
                  <a16:creationId xmlns:a16="http://schemas.microsoft.com/office/drawing/2014/main" id="{BCC4D1C1-96FF-4B5E-B7DD-A50D49276E83}"/>
                </a:ext>
              </a:extLst>
            </p:cNvPr>
            <p:cNvSpPr/>
            <p:nvPr userDrawn="1"/>
          </p:nvSpPr>
          <p:spPr>
            <a:xfrm>
              <a:off x="1193960"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27" name="Group 26">
              <a:extLst>
                <a:ext uri="{FF2B5EF4-FFF2-40B4-BE49-F238E27FC236}">
                  <a16:creationId xmlns:a16="http://schemas.microsoft.com/office/drawing/2014/main" id="{F2012E6F-AA94-4B9B-B931-BB7EF01CF600}"/>
                </a:ext>
              </a:extLst>
            </p:cNvPr>
            <p:cNvGrpSpPr/>
            <p:nvPr userDrawn="1"/>
          </p:nvGrpSpPr>
          <p:grpSpPr>
            <a:xfrm>
              <a:off x="449781" y="731902"/>
              <a:ext cx="990600" cy="2845072"/>
              <a:chOff x="310246" y="679523"/>
              <a:chExt cx="990600" cy="2845072"/>
            </a:xfrm>
          </p:grpSpPr>
          <p:sp>
            <p:nvSpPr>
              <p:cNvPr id="23" name="Flowchart: Display 22">
                <a:extLst>
                  <a:ext uri="{FF2B5EF4-FFF2-40B4-BE49-F238E27FC236}">
                    <a16:creationId xmlns:a16="http://schemas.microsoft.com/office/drawing/2014/main" id="{06ACE013-89A3-4AEB-A597-B259D50DE211}"/>
                  </a:ext>
                </a:extLst>
              </p:cNvPr>
              <p:cNvSpPr/>
              <p:nvPr userDrawn="1"/>
            </p:nvSpPr>
            <p:spPr>
              <a:xfrm rot="16200000">
                <a:off x="289079" y="700690"/>
                <a:ext cx="1032933" cy="990600"/>
              </a:xfrm>
              <a:prstGeom prst="flowChartDisplay">
                <a:avLst/>
              </a:prstGeom>
              <a:solidFill>
                <a:schemeClr val="bg1"/>
              </a:solid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4" name="Teardrop 23">
                <a:extLst>
                  <a:ext uri="{FF2B5EF4-FFF2-40B4-BE49-F238E27FC236}">
                    <a16:creationId xmlns:a16="http://schemas.microsoft.com/office/drawing/2014/main" id="{42F02DED-3AF6-42D6-8F14-3D482EA27166}"/>
                  </a:ext>
                </a:extLst>
              </p:cNvPr>
              <p:cNvSpPr/>
              <p:nvPr userDrawn="1"/>
            </p:nvSpPr>
            <p:spPr>
              <a:xfrm rot="18899663">
                <a:off x="680854" y="3275213"/>
                <a:ext cx="249382" cy="249382"/>
              </a:xfrm>
              <a:prstGeom prst="teardrop">
                <a:avLst/>
              </a:prstGeom>
              <a:solidFill>
                <a:schemeClr val="bg1"/>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26" name="Straight Connector 25">
                <a:extLst>
                  <a:ext uri="{FF2B5EF4-FFF2-40B4-BE49-F238E27FC236}">
                    <a16:creationId xmlns:a16="http://schemas.microsoft.com/office/drawing/2014/main" id="{3FE00D23-23DB-450E-8342-BF40414DBB9A}"/>
                  </a:ext>
                </a:extLst>
              </p:cNvPr>
              <p:cNvCxnSpPr>
                <a:stCxn id="23" idx="1"/>
                <a:endCxn id="24" idx="7"/>
              </p:cNvCxnSpPr>
              <p:nvPr userDrawn="1"/>
            </p:nvCxnSpPr>
            <p:spPr>
              <a:xfrm flipH="1">
                <a:off x="805528" y="1712457"/>
                <a:ext cx="18" cy="151110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50" name="Rectangle: Rounded Corners 49">
            <a:extLst>
              <a:ext uri="{FF2B5EF4-FFF2-40B4-BE49-F238E27FC236}">
                <a16:creationId xmlns:a16="http://schemas.microsoft.com/office/drawing/2014/main" id="{3B465149-90D5-4AA1-919B-893CAE488574}"/>
              </a:ext>
            </a:extLst>
          </p:cNvPr>
          <p:cNvSpPr/>
          <p:nvPr userDrawn="1"/>
        </p:nvSpPr>
        <p:spPr>
          <a:xfrm>
            <a:off x="1120378" y="2301766"/>
            <a:ext cx="1737360" cy="1282263"/>
          </a:xfrm>
          <a:prstGeom prst="roundRect">
            <a:avLst>
              <a:gd name="adj" fmla="val 10074"/>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6" name="Group 45">
            <a:extLst>
              <a:ext uri="{FF2B5EF4-FFF2-40B4-BE49-F238E27FC236}">
                <a16:creationId xmlns:a16="http://schemas.microsoft.com/office/drawing/2014/main" id="{09E75E0F-91D4-48B9-B8D7-50C65E859BA3}"/>
              </a:ext>
            </a:extLst>
          </p:cNvPr>
          <p:cNvGrpSpPr/>
          <p:nvPr userDrawn="1"/>
        </p:nvGrpSpPr>
        <p:grpSpPr>
          <a:xfrm>
            <a:off x="2636182" y="3724159"/>
            <a:ext cx="2481241" cy="2845072"/>
            <a:chOff x="3580478" y="3327592"/>
            <a:chExt cx="2481241" cy="2845072"/>
          </a:xfrm>
        </p:grpSpPr>
        <p:sp>
          <p:nvSpPr>
            <p:cNvPr id="19" name="Freeform: Shape 18">
              <a:extLst>
                <a:ext uri="{FF2B5EF4-FFF2-40B4-BE49-F238E27FC236}">
                  <a16:creationId xmlns:a16="http://schemas.microsoft.com/office/drawing/2014/main" id="{0DD68C0D-A017-45D6-BB27-9B3E06DDB704}"/>
                </a:ext>
              </a:extLst>
            </p:cNvPr>
            <p:cNvSpPr/>
            <p:nvPr userDrawn="1"/>
          </p:nvSpPr>
          <p:spPr>
            <a:xfrm>
              <a:off x="4324359"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6" name="Group 35">
              <a:extLst>
                <a:ext uri="{FF2B5EF4-FFF2-40B4-BE49-F238E27FC236}">
                  <a16:creationId xmlns:a16="http://schemas.microsoft.com/office/drawing/2014/main" id="{59595E80-B3F5-4BDF-9674-17BA742BFCD8}"/>
                </a:ext>
              </a:extLst>
            </p:cNvPr>
            <p:cNvGrpSpPr/>
            <p:nvPr userDrawn="1"/>
          </p:nvGrpSpPr>
          <p:grpSpPr>
            <a:xfrm rot="10800000">
              <a:off x="3580478" y="3327592"/>
              <a:ext cx="990600" cy="2845072"/>
              <a:chOff x="310245" y="679523"/>
              <a:chExt cx="990600" cy="2845072"/>
            </a:xfrm>
          </p:grpSpPr>
          <p:sp>
            <p:nvSpPr>
              <p:cNvPr id="37" name="Flowchart: Display 36">
                <a:extLst>
                  <a:ext uri="{FF2B5EF4-FFF2-40B4-BE49-F238E27FC236}">
                    <a16:creationId xmlns:a16="http://schemas.microsoft.com/office/drawing/2014/main" id="{0EB63076-286D-42D4-B6E3-150127BB011E}"/>
                  </a:ext>
                </a:extLst>
              </p:cNvPr>
              <p:cNvSpPr/>
              <p:nvPr userDrawn="1"/>
            </p:nvSpPr>
            <p:spPr>
              <a:xfrm rot="16200000">
                <a:off x="289078" y="700690"/>
                <a:ext cx="1032933" cy="990600"/>
              </a:xfrm>
              <a:prstGeom prst="flowChartDisplay">
                <a:avLst/>
              </a:prstGeom>
              <a:solidFill>
                <a:schemeClr val="bg1"/>
              </a:solidFill>
              <a:ln w="1016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8" name="Teardrop 37">
                <a:extLst>
                  <a:ext uri="{FF2B5EF4-FFF2-40B4-BE49-F238E27FC236}">
                    <a16:creationId xmlns:a16="http://schemas.microsoft.com/office/drawing/2014/main" id="{08388872-548B-4F74-8ADA-BA79278B29DA}"/>
                  </a:ext>
                </a:extLst>
              </p:cNvPr>
              <p:cNvSpPr/>
              <p:nvPr userDrawn="1"/>
            </p:nvSpPr>
            <p:spPr>
              <a:xfrm rot="18899663">
                <a:off x="680854" y="3275213"/>
                <a:ext cx="249382" cy="249382"/>
              </a:xfrm>
              <a:prstGeom prst="teardrop">
                <a:avLst/>
              </a:prstGeom>
              <a:solidFill>
                <a:schemeClr val="bg1"/>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9" name="Straight Connector 38">
                <a:extLst>
                  <a:ext uri="{FF2B5EF4-FFF2-40B4-BE49-F238E27FC236}">
                    <a16:creationId xmlns:a16="http://schemas.microsoft.com/office/drawing/2014/main" id="{7C367834-D910-4D8A-AE27-D24B90B8FED9}"/>
                  </a:ext>
                </a:extLst>
              </p:cNvPr>
              <p:cNvCxnSpPr>
                <a:stCxn id="37" idx="1"/>
                <a:endCxn id="38" idx="7"/>
              </p:cNvCxnSpPr>
              <p:nvPr userDrawn="1"/>
            </p:nvCxnSpPr>
            <p:spPr>
              <a:xfrm flipH="1">
                <a:off x="805528" y="1712457"/>
                <a:ext cx="17" cy="151110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52" name="Rectangle: Rounded Corners 51">
            <a:extLst>
              <a:ext uri="{FF2B5EF4-FFF2-40B4-BE49-F238E27FC236}">
                <a16:creationId xmlns:a16="http://schemas.microsoft.com/office/drawing/2014/main" id="{7CF13D38-5B6A-4696-A3FC-685C7C5C2F98}"/>
              </a:ext>
            </a:extLst>
          </p:cNvPr>
          <p:cNvSpPr/>
          <p:nvPr userDrawn="1"/>
        </p:nvSpPr>
        <p:spPr>
          <a:xfrm>
            <a:off x="3380063" y="4113787"/>
            <a:ext cx="1737360" cy="1282263"/>
          </a:xfrm>
          <a:prstGeom prst="roundRect">
            <a:avLst>
              <a:gd name="adj" fmla="val 10074"/>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7" name="Group 46">
            <a:extLst>
              <a:ext uri="{FF2B5EF4-FFF2-40B4-BE49-F238E27FC236}">
                <a16:creationId xmlns:a16="http://schemas.microsoft.com/office/drawing/2014/main" id="{27E4BCAD-9B1F-4FCE-B6D6-D4263D7192A8}"/>
              </a:ext>
            </a:extLst>
          </p:cNvPr>
          <p:cNvGrpSpPr/>
          <p:nvPr userDrawn="1"/>
        </p:nvGrpSpPr>
        <p:grpSpPr>
          <a:xfrm>
            <a:off x="4895867" y="1131290"/>
            <a:ext cx="2480925" cy="2845072"/>
            <a:chOff x="5595782" y="731902"/>
            <a:chExt cx="2480925" cy="2845072"/>
          </a:xfrm>
        </p:grpSpPr>
        <p:sp>
          <p:nvSpPr>
            <p:cNvPr id="15" name="Freeform: Shape 14">
              <a:extLst>
                <a:ext uri="{FF2B5EF4-FFF2-40B4-BE49-F238E27FC236}">
                  <a16:creationId xmlns:a16="http://schemas.microsoft.com/office/drawing/2014/main" id="{4FF40056-7D5D-434C-A112-A71B3AC1C5FB}"/>
                </a:ext>
              </a:extLst>
            </p:cNvPr>
            <p:cNvSpPr/>
            <p:nvPr userDrawn="1"/>
          </p:nvSpPr>
          <p:spPr>
            <a:xfrm>
              <a:off x="6339347"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28" name="Group 27">
              <a:extLst>
                <a:ext uri="{FF2B5EF4-FFF2-40B4-BE49-F238E27FC236}">
                  <a16:creationId xmlns:a16="http://schemas.microsoft.com/office/drawing/2014/main" id="{C69BC877-8213-4692-9A4D-FD7B88E7C5A6}"/>
                </a:ext>
              </a:extLst>
            </p:cNvPr>
            <p:cNvGrpSpPr/>
            <p:nvPr userDrawn="1"/>
          </p:nvGrpSpPr>
          <p:grpSpPr>
            <a:xfrm>
              <a:off x="5595782" y="731902"/>
              <a:ext cx="990600" cy="2845072"/>
              <a:chOff x="310245" y="679523"/>
              <a:chExt cx="990600" cy="2845072"/>
            </a:xfrm>
          </p:grpSpPr>
          <p:sp>
            <p:nvSpPr>
              <p:cNvPr id="29" name="Flowchart: Display 28">
                <a:extLst>
                  <a:ext uri="{FF2B5EF4-FFF2-40B4-BE49-F238E27FC236}">
                    <a16:creationId xmlns:a16="http://schemas.microsoft.com/office/drawing/2014/main" id="{1AE2468A-ED10-4324-82BB-5A0BA4827E36}"/>
                  </a:ext>
                </a:extLst>
              </p:cNvPr>
              <p:cNvSpPr/>
              <p:nvPr userDrawn="1"/>
            </p:nvSpPr>
            <p:spPr>
              <a:xfrm rot="16200000">
                <a:off x="289078" y="700690"/>
                <a:ext cx="1032933" cy="990600"/>
              </a:xfrm>
              <a:prstGeom prst="flowChartDisplay">
                <a:avLst/>
              </a:prstGeom>
              <a:solidFill>
                <a:schemeClr val="bg1"/>
              </a:solid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0" name="Teardrop 29">
                <a:extLst>
                  <a:ext uri="{FF2B5EF4-FFF2-40B4-BE49-F238E27FC236}">
                    <a16:creationId xmlns:a16="http://schemas.microsoft.com/office/drawing/2014/main" id="{E56C60B5-1DC8-4DF5-8C79-7D0234192ECE}"/>
                  </a:ext>
                </a:extLst>
              </p:cNvPr>
              <p:cNvSpPr/>
              <p:nvPr userDrawn="1"/>
            </p:nvSpPr>
            <p:spPr>
              <a:xfrm rot="18899663">
                <a:off x="680854" y="3275213"/>
                <a:ext cx="249382" cy="249382"/>
              </a:xfrm>
              <a:prstGeom prst="teardrop">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1" name="Straight Connector 30">
                <a:extLst>
                  <a:ext uri="{FF2B5EF4-FFF2-40B4-BE49-F238E27FC236}">
                    <a16:creationId xmlns:a16="http://schemas.microsoft.com/office/drawing/2014/main" id="{108426C8-666D-4D49-A5A2-EF7D4925E701}"/>
                  </a:ext>
                </a:extLst>
              </p:cNvPr>
              <p:cNvCxnSpPr>
                <a:stCxn id="29" idx="1"/>
                <a:endCxn id="30" idx="7"/>
              </p:cNvCxnSpPr>
              <p:nvPr userDrawn="1"/>
            </p:nvCxnSpPr>
            <p:spPr>
              <a:xfrm flipH="1">
                <a:off x="805528" y="1712457"/>
                <a:ext cx="17" cy="1511107"/>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53" name="Rectangle: Rounded Corners 52">
            <a:extLst>
              <a:ext uri="{FF2B5EF4-FFF2-40B4-BE49-F238E27FC236}">
                <a16:creationId xmlns:a16="http://schemas.microsoft.com/office/drawing/2014/main" id="{34AC8F75-168C-4C68-93A4-C49CE0D72DA1}"/>
              </a:ext>
            </a:extLst>
          </p:cNvPr>
          <p:cNvSpPr/>
          <p:nvPr userDrawn="1"/>
        </p:nvSpPr>
        <p:spPr>
          <a:xfrm>
            <a:off x="5639097" y="2301765"/>
            <a:ext cx="1737360" cy="1282263"/>
          </a:xfrm>
          <a:prstGeom prst="roundRect">
            <a:avLst>
              <a:gd name="adj" fmla="val 10074"/>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8" name="Group 47">
            <a:extLst>
              <a:ext uri="{FF2B5EF4-FFF2-40B4-BE49-F238E27FC236}">
                <a16:creationId xmlns:a16="http://schemas.microsoft.com/office/drawing/2014/main" id="{0A47600A-5704-4A90-840D-E9311F4AB54B}"/>
              </a:ext>
            </a:extLst>
          </p:cNvPr>
          <p:cNvGrpSpPr/>
          <p:nvPr userDrawn="1"/>
        </p:nvGrpSpPr>
        <p:grpSpPr>
          <a:xfrm>
            <a:off x="7155235" y="3724159"/>
            <a:ext cx="2480925" cy="2845072"/>
            <a:chOff x="7610770" y="3314261"/>
            <a:chExt cx="2480925" cy="2845072"/>
          </a:xfrm>
        </p:grpSpPr>
        <p:sp>
          <p:nvSpPr>
            <p:cNvPr id="16" name="Freeform: Shape 15">
              <a:extLst>
                <a:ext uri="{FF2B5EF4-FFF2-40B4-BE49-F238E27FC236}">
                  <a16:creationId xmlns:a16="http://schemas.microsoft.com/office/drawing/2014/main" id="{E4844AA0-BA69-42F2-A1E9-31E3350B1AF0}"/>
                </a:ext>
              </a:extLst>
            </p:cNvPr>
            <p:cNvSpPr/>
            <p:nvPr userDrawn="1"/>
          </p:nvSpPr>
          <p:spPr>
            <a:xfrm>
              <a:off x="8354335" y="3319709"/>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AB1BA44D-2835-4C9E-910A-11ED332B2023}"/>
                </a:ext>
              </a:extLst>
            </p:cNvPr>
            <p:cNvGrpSpPr/>
            <p:nvPr userDrawn="1"/>
          </p:nvGrpSpPr>
          <p:grpSpPr>
            <a:xfrm rot="10800000">
              <a:off x="7610770" y="3314261"/>
              <a:ext cx="990600" cy="2845072"/>
              <a:chOff x="310245" y="679523"/>
              <a:chExt cx="990600" cy="2845072"/>
            </a:xfrm>
          </p:grpSpPr>
          <p:sp>
            <p:nvSpPr>
              <p:cNvPr id="41" name="Flowchart: Display 40">
                <a:extLst>
                  <a:ext uri="{FF2B5EF4-FFF2-40B4-BE49-F238E27FC236}">
                    <a16:creationId xmlns:a16="http://schemas.microsoft.com/office/drawing/2014/main" id="{7968DDF3-A7FB-4CFF-BEDD-FAFD948222BF}"/>
                  </a:ext>
                </a:extLst>
              </p:cNvPr>
              <p:cNvSpPr/>
              <p:nvPr userDrawn="1"/>
            </p:nvSpPr>
            <p:spPr>
              <a:xfrm rot="16200000">
                <a:off x="289078" y="700690"/>
                <a:ext cx="1032933" cy="990600"/>
              </a:xfrm>
              <a:prstGeom prst="flowChartDisplay">
                <a:avLst/>
              </a:prstGeom>
              <a:solidFill>
                <a:schemeClr val="bg1"/>
              </a:solidFill>
              <a:ln w="1016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42" name="Teardrop 41">
                <a:extLst>
                  <a:ext uri="{FF2B5EF4-FFF2-40B4-BE49-F238E27FC236}">
                    <a16:creationId xmlns:a16="http://schemas.microsoft.com/office/drawing/2014/main" id="{8C0014C3-F16F-45C3-A70C-39FE594E42BA}"/>
                  </a:ext>
                </a:extLst>
              </p:cNvPr>
              <p:cNvSpPr/>
              <p:nvPr userDrawn="1"/>
            </p:nvSpPr>
            <p:spPr>
              <a:xfrm rot="18899663">
                <a:off x="680854" y="3275213"/>
                <a:ext cx="249382" cy="249382"/>
              </a:xfrm>
              <a:prstGeom prst="teardrop">
                <a:avLst/>
              </a:prstGeom>
              <a:solidFill>
                <a:schemeClr val="bg1"/>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3" name="Straight Connector 42">
                <a:extLst>
                  <a:ext uri="{FF2B5EF4-FFF2-40B4-BE49-F238E27FC236}">
                    <a16:creationId xmlns:a16="http://schemas.microsoft.com/office/drawing/2014/main" id="{CF903941-6F22-4289-9EBA-80BACB317BE3}"/>
                  </a:ext>
                </a:extLst>
              </p:cNvPr>
              <p:cNvCxnSpPr>
                <a:stCxn id="41" idx="1"/>
                <a:endCxn id="42" idx="7"/>
              </p:cNvCxnSpPr>
              <p:nvPr userDrawn="1"/>
            </p:nvCxnSpPr>
            <p:spPr>
              <a:xfrm flipH="1">
                <a:off x="805528" y="1712457"/>
                <a:ext cx="17" cy="1511107"/>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54" name="Rectangle: Rounded Corners 53">
            <a:extLst>
              <a:ext uri="{FF2B5EF4-FFF2-40B4-BE49-F238E27FC236}">
                <a16:creationId xmlns:a16="http://schemas.microsoft.com/office/drawing/2014/main" id="{E8EA4B40-CEB6-4259-861F-2BB19B0C5D63}"/>
              </a:ext>
            </a:extLst>
          </p:cNvPr>
          <p:cNvSpPr/>
          <p:nvPr userDrawn="1"/>
        </p:nvSpPr>
        <p:spPr>
          <a:xfrm>
            <a:off x="7898800" y="4113786"/>
            <a:ext cx="1737360" cy="1282263"/>
          </a:xfrm>
          <a:prstGeom prst="roundRect">
            <a:avLst>
              <a:gd name="adj" fmla="val 10074"/>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9" name="Group 48">
            <a:extLst>
              <a:ext uri="{FF2B5EF4-FFF2-40B4-BE49-F238E27FC236}">
                <a16:creationId xmlns:a16="http://schemas.microsoft.com/office/drawing/2014/main" id="{3B0FD183-4A42-4F94-A86E-8EE0AD03C1B1}"/>
              </a:ext>
            </a:extLst>
          </p:cNvPr>
          <p:cNvGrpSpPr/>
          <p:nvPr userDrawn="1"/>
        </p:nvGrpSpPr>
        <p:grpSpPr>
          <a:xfrm>
            <a:off x="9414603" y="1155569"/>
            <a:ext cx="2480327" cy="2845072"/>
            <a:chOff x="9626356" y="731902"/>
            <a:chExt cx="2480327" cy="2845072"/>
          </a:xfrm>
        </p:grpSpPr>
        <p:sp>
          <p:nvSpPr>
            <p:cNvPr id="17" name="Freeform: Shape 16">
              <a:extLst>
                <a:ext uri="{FF2B5EF4-FFF2-40B4-BE49-F238E27FC236}">
                  <a16:creationId xmlns:a16="http://schemas.microsoft.com/office/drawing/2014/main" id="{9E08103C-D37D-4AAA-80F7-3877C6552414}"/>
                </a:ext>
              </a:extLst>
            </p:cNvPr>
            <p:cNvSpPr/>
            <p:nvPr userDrawn="1"/>
          </p:nvSpPr>
          <p:spPr>
            <a:xfrm>
              <a:off x="10369323" y="3314261"/>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2" name="Group 31">
              <a:extLst>
                <a:ext uri="{FF2B5EF4-FFF2-40B4-BE49-F238E27FC236}">
                  <a16:creationId xmlns:a16="http://schemas.microsoft.com/office/drawing/2014/main" id="{BF7E66A5-9DFC-46F8-9BA6-4E9C6FFCD9E6}"/>
                </a:ext>
              </a:extLst>
            </p:cNvPr>
            <p:cNvGrpSpPr/>
            <p:nvPr userDrawn="1"/>
          </p:nvGrpSpPr>
          <p:grpSpPr>
            <a:xfrm>
              <a:off x="9626356" y="731902"/>
              <a:ext cx="990600" cy="2845072"/>
              <a:chOff x="310245" y="679523"/>
              <a:chExt cx="990600" cy="2845072"/>
            </a:xfrm>
          </p:grpSpPr>
          <p:sp>
            <p:nvSpPr>
              <p:cNvPr id="33" name="Flowchart: Display 32">
                <a:extLst>
                  <a:ext uri="{FF2B5EF4-FFF2-40B4-BE49-F238E27FC236}">
                    <a16:creationId xmlns:a16="http://schemas.microsoft.com/office/drawing/2014/main" id="{F8DEB042-6E53-476C-AD3B-7519E164C260}"/>
                  </a:ext>
                </a:extLst>
              </p:cNvPr>
              <p:cNvSpPr/>
              <p:nvPr userDrawn="1"/>
            </p:nvSpPr>
            <p:spPr>
              <a:xfrm rot="16200000">
                <a:off x="289078" y="700690"/>
                <a:ext cx="1032933" cy="990600"/>
              </a:xfrm>
              <a:prstGeom prst="flowChartDisplay">
                <a:avLst/>
              </a:prstGeom>
              <a:solidFill>
                <a:schemeClr val="bg1"/>
              </a:solidFill>
              <a:ln w="1016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4" name="Teardrop 33">
                <a:extLst>
                  <a:ext uri="{FF2B5EF4-FFF2-40B4-BE49-F238E27FC236}">
                    <a16:creationId xmlns:a16="http://schemas.microsoft.com/office/drawing/2014/main" id="{C26BCFD1-554C-453E-BC94-2AD7F124C78B}"/>
                  </a:ext>
                </a:extLst>
              </p:cNvPr>
              <p:cNvSpPr/>
              <p:nvPr userDrawn="1"/>
            </p:nvSpPr>
            <p:spPr>
              <a:xfrm rot="18899663">
                <a:off x="680854" y="3275213"/>
                <a:ext cx="249382" cy="249382"/>
              </a:xfrm>
              <a:prstGeom prst="teardrop">
                <a:avLst/>
              </a:prstGeom>
              <a:solidFill>
                <a:schemeClr val="bg1"/>
              </a:solid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5" name="Straight Connector 34">
                <a:extLst>
                  <a:ext uri="{FF2B5EF4-FFF2-40B4-BE49-F238E27FC236}">
                    <a16:creationId xmlns:a16="http://schemas.microsoft.com/office/drawing/2014/main" id="{CE163B23-5612-4951-92C2-FB0F3EA60BA3}"/>
                  </a:ext>
                </a:extLst>
              </p:cNvPr>
              <p:cNvCxnSpPr>
                <a:stCxn id="33" idx="1"/>
                <a:endCxn id="34" idx="7"/>
              </p:cNvCxnSpPr>
              <p:nvPr userDrawn="1"/>
            </p:nvCxnSpPr>
            <p:spPr>
              <a:xfrm flipH="1">
                <a:off x="805528" y="1712457"/>
                <a:ext cx="17" cy="1511107"/>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grpSp>
      </p:grpSp>
      <p:sp>
        <p:nvSpPr>
          <p:cNvPr id="55" name="Rectangle: Rounded Corners 54">
            <a:extLst>
              <a:ext uri="{FF2B5EF4-FFF2-40B4-BE49-F238E27FC236}">
                <a16:creationId xmlns:a16="http://schemas.microsoft.com/office/drawing/2014/main" id="{BE6CCC78-344D-47D6-9D62-298F4C27B177}"/>
              </a:ext>
            </a:extLst>
          </p:cNvPr>
          <p:cNvSpPr/>
          <p:nvPr userDrawn="1"/>
        </p:nvSpPr>
        <p:spPr>
          <a:xfrm>
            <a:off x="10126864" y="2301764"/>
            <a:ext cx="1737360" cy="1282263"/>
          </a:xfrm>
          <a:prstGeom prst="roundRect">
            <a:avLst>
              <a:gd name="adj" fmla="val 10074"/>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9" name="Text Placeholder 68">
            <a:extLst>
              <a:ext uri="{FF2B5EF4-FFF2-40B4-BE49-F238E27FC236}">
                <a16:creationId xmlns:a16="http://schemas.microsoft.com/office/drawing/2014/main" id="{8B67CD72-3E2F-4B3D-8FEE-7EA9FC7E6F0C}"/>
              </a:ext>
            </a:extLst>
          </p:cNvPr>
          <p:cNvSpPr>
            <a:spLocks noGrp="1"/>
          </p:cNvSpPr>
          <p:nvPr userDrawn="1">
            <p:ph type="body" sz="quarter" idx="10" hasCustomPrompt="1"/>
          </p:nvPr>
        </p:nvSpPr>
        <p:spPr>
          <a:xfrm>
            <a:off x="1120775" y="3987800"/>
            <a:ext cx="1585913" cy="468586"/>
          </a:xfrm>
          <a:prstGeom prst="rect">
            <a:avLst/>
          </a:prstGeom>
        </p:spPr>
        <p:txBody>
          <a:bodyPr/>
          <a:lstStyle>
            <a:lvl1pPr marL="0" indent="0" algn="ctr">
              <a:buNone/>
              <a:defRPr sz="2400" b="1">
                <a:solidFill>
                  <a:schemeClr val="accent1"/>
                </a:solidFill>
              </a:defRPr>
            </a:lvl1pPr>
          </a:lstStyle>
          <a:p>
            <a:pPr lvl="0"/>
            <a:r>
              <a:rPr lang="en-US" dirty="0"/>
              <a:t>20xx</a:t>
            </a:r>
          </a:p>
        </p:txBody>
      </p:sp>
      <p:sp>
        <p:nvSpPr>
          <p:cNvPr id="70" name="Text Placeholder 68">
            <a:extLst>
              <a:ext uri="{FF2B5EF4-FFF2-40B4-BE49-F238E27FC236}">
                <a16:creationId xmlns:a16="http://schemas.microsoft.com/office/drawing/2014/main" id="{F38E8D57-85C5-48AB-9DB1-A8FDE958D98F}"/>
              </a:ext>
            </a:extLst>
          </p:cNvPr>
          <p:cNvSpPr>
            <a:spLocks noGrp="1"/>
          </p:cNvSpPr>
          <p:nvPr userDrawn="1">
            <p:ph type="body" sz="quarter" idx="11" hasCustomPrompt="1"/>
          </p:nvPr>
        </p:nvSpPr>
        <p:spPr>
          <a:xfrm>
            <a:off x="3371465" y="3226676"/>
            <a:ext cx="1585913" cy="445834"/>
          </a:xfrm>
          <a:prstGeom prst="rect">
            <a:avLst/>
          </a:prstGeom>
        </p:spPr>
        <p:txBody>
          <a:bodyPr/>
          <a:lstStyle>
            <a:lvl1pPr marL="0" indent="0" algn="ctr">
              <a:buNone/>
              <a:defRPr sz="2400" b="1">
                <a:solidFill>
                  <a:schemeClr val="accent2"/>
                </a:solidFill>
              </a:defRPr>
            </a:lvl1pPr>
          </a:lstStyle>
          <a:p>
            <a:pPr lvl="0"/>
            <a:r>
              <a:rPr lang="en-US" dirty="0"/>
              <a:t>20xx</a:t>
            </a:r>
          </a:p>
        </p:txBody>
      </p:sp>
      <p:sp>
        <p:nvSpPr>
          <p:cNvPr id="71" name="Text Placeholder 68">
            <a:extLst>
              <a:ext uri="{FF2B5EF4-FFF2-40B4-BE49-F238E27FC236}">
                <a16:creationId xmlns:a16="http://schemas.microsoft.com/office/drawing/2014/main" id="{4198F121-2094-4414-B727-1ABF6D156D9A}"/>
              </a:ext>
            </a:extLst>
          </p:cNvPr>
          <p:cNvSpPr>
            <a:spLocks noGrp="1"/>
          </p:cNvSpPr>
          <p:nvPr userDrawn="1">
            <p:ph type="body" sz="quarter" idx="12" hasCustomPrompt="1"/>
          </p:nvPr>
        </p:nvSpPr>
        <p:spPr>
          <a:xfrm>
            <a:off x="5662270" y="4052290"/>
            <a:ext cx="1585913" cy="445834"/>
          </a:xfrm>
          <a:prstGeom prst="rect">
            <a:avLst/>
          </a:prstGeom>
        </p:spPr>
        <p:txBody>
          <a:bodyPr/>
          <a:lstStyle>
            <a:lvl1pPr marL="0" indent="0" algn="ctr">
              <a:buNone/>
              <a:defRPr sz="2400" b="1">
                <a:solidFill>
                  <a:schemeClr val="accent3"/>
                </a:solidFill>
              </a:defRPr>
            </a:lvl1pPr>
          </a:lstStyle>
          <a:p>
            <a:pPr lvl="0"/>
            <a:r>
              <a:rPr lang="en-US" dirty="0"/>
              <a:t>20xx</a:t>
            </a:r>
          </a:p>
        </p:txBody>
      </p:sp>
      <p:sp>
        <p:nvSpPr>
          <p:cNvPr id="72" name="Text Placeholder 68">
            <a:extLst>
              <a:ext uri="{FF2B5EF4-FFF2-40B4-BE49-F238E27FC236}">
                <a16:creationId xmlns:a16="http://schemas.microsoft.com/office/drawing/2014/main" id="{E3FC3CFE-62A4-403C-9E5E-92826237892B}"/>
              </a:ext>
            </a:extLst>
          </p:cNvPr>
          <p:cNvSpPr>
            <a:spLocks noGrp="1"/>
          </p:cNvSpPr>
          <p:nvPr userDrawn="1">
            <p:ph type="body" sz="quarter" idx="13" hasCustomPrompt="1"/>
          </p:nvPr>
        </p:nvSpPr>
        <p:spPr>
          <a:xfrm>
            <a:off x="7897804" y="3213649"/>
            <a:ext cx="1585913" cy="445834"/>
          </a:xfrm>
          <a:prstGeom prst="rect">
            <a:avLst/>
          </a:prstGeom>
        </p:spPr>
        <p:txBody>
          <a:bodyPr/>
          <a:lstStyle>
            <a:lvl1pPr marL="0" indent="0" algn="ctr">
              <a:buNone/>
              <a:defRPr sz="2400" b="1">
                <a:solidFill>
                  <a:schemeClr val="accent4"/>
                </a:solidFill>
              </a:defRPr>
            </a:lvl1pPr>
          </a:lstStyle>
          <a:p>
            <a:pPr lvl="0"/>
            <a:r>
              <a:rPr lang="en-US" dirty="0"/>
              <a:t>20xx</a:t>
            </a:r>
          </a:p>
        </p:txBody>
      </p:sp>
      <p:sp>
        <p:nvSpPr>
          <p:cNvPr id="73" name="Text Placeholder 68">
            <a:extLst>
              <a:ext uri="{FF2B5EF4-FFF2-40B4-BE49-F238E27FC236}">
                <a16:creationId xmlns:a16="http://schemas.microsoft.com/office/drawing/2014/main" id="{65C03126-CE58-4E57-A3FC-BB298EE10793}"/>
              </a:ext>
            </a:extLst>
          </p:cNvPr>
          <p:cNvSpPr>
            <a:spLocks noGrp="1"/>
          </p:cNvSpPr>
          <p:nvPr userDrawn="1">
            <p:ph type="body" sz="quarter" idx="14" hasCustomPrompt="1"/>
          </p:nvPr>
        </p:nvSpPr>
        <p:spPr>
          <a:xfrm>
            <a:off x="10183646" y="4025190"/>
            <a:ext cx="1556251" cy="445834"/>
          </a:xfrm>
          <a:prstGeom prst="rect">
            <a:avLst/>
          </a:prstGeom>
        </p:spPr>
        <p:txBody>
          <a:bodyPr/>
          <a:lstStyle>
            <a:lvl1pPr marL="0" indent="0" algn="ctr">
              <a:buNone/>
              <a:defRPr sz="2400" b="1">
                <a:solidFill>
                  <a:schemeClr val="accent5"/>
                </a:solidFill>
              </a:defRPr>
            </a:lvl1pPr>
          </a:lstStyle>
          <a:p>
            <a:pPr lvl="0"/>
            <a:r>
              <a:rPr lang="en-US" dirty="0"/>
              <a:t>20xx</a:t>
            </a:r>
          </a:p>
        </p:txBody>
      </p:sp>
      <p:sp>
        <p:nvSpPr>
          <p:cNvPr id="75" name="Text Placeholder 74">
            <a:extLst>
              <a:ext uri="{FF2B5EF4-FFF2-40B4-BE49-F238E27FC236}">
                <a16:creationId xmlns:a16="http://schemas.microsoft.com/office/drawing/2014/main" id="{A051197C-E077-4731-B77B-6E25FE6DB898}"/>
              </a:ext>
            </a:extLst>
          </p:cNvPr>
          <p:cNvSpPr>
            <a:spLocks noGrp="1"/>
          </p:cNvSpPr>
          <p:nvPr userDrawn="1">
            <p:ph type="body" sz="quarter" idx="15"/>
          </p:nvPr>
        </p:nvSpPr>
        <p:spPr>
          <a:xfrm>
            <a:off x="1120775" y="2427889"/>
            <a:ext cx="1728788" cy="1156685"/>
          </a:xfrm>
          <a:prstGeom prst="rect">
            <a:avLst/>
          </a:prstGeom>
        </p:spPr>
        <p:txBody>
          <a:bodyPr>
            <a:normAutofit/>
          </a:bodyPr>
          <a:lstStyle>
            <a:lvl1pPr marL="0" indent="0">
              <a:buNone/>
              <a:defRPr sz="1200"/>
            </a:lvl1pPr>
          </a:lstStyle>
          <a:p>
            <a:pPr lvl="0"/>
            <a:r>
              <a:rPr lang="en-US"/>
              <a:t>Click to edit Master text styles</a:t>
            </a:r>
          </a:p>
        </p:txBody>
      </p:sp>
      <p:sp>
        <p:nvSpPr>
          <p:cNvPr id="76" name="Text Placeholder 74">
            <a:extLst>
              <a:ext uri="{FF2B5EF4-FFF2-40B4-BE49-F238E27FC236}">
                <a16:creationId xmlns:a16="http://schemas.microsoft.com/office/drawing/2014/main" id="{94E15A42-1C1B-41C1-98D7-5F862CABEA80}"/>
              </a:ext>
            </a:extLst>
          </p:cNvPr>
          <p:cNvSpPr>
            <a:spLocks noGrp="1"/>
          </p:cNvSpPr>
          <p:nvPr userDrawn="1">
            <p:ph type="body" sz="quarter" idx="16"/>
          </p:nvPr>
        </p:nvSpPr>
        <p:spPr>
          <a:xfrm>
            <a:off x="3371465" y="4225158"/>
            <a:ext cx="1728788" cy="1151153"/>
          </a:xfrm>
          <a:prstGeom prst="rect">
            <a:avLst/>
          </a:prstGeom>
        </p:spPr>
        <p:txBody>
          <a:bodyPr>
            <a:normAutofit/>
          </a:bodyPr>
          <a:lstStyle>
            <a:lvl1pPr marL="0" indent="0">
              <a:buNone/>
              <a:defRPr sz="1200"/>
            </a:lvl1pPr>
          </a:lstStyle>
          <a:p>
            <a:pPr lvl="0"/>
            <a:r>
              <a:rPr lang="en-US"/>
              <a:t>Click to edit Master text styles</a:t>
            </a:r>
          </a:p>
        </p:txBody>
      </p:sp>
      <p:sp>
        <p:nvSpPr>
          <p:cNvPr id="77" name="Text Placeholder 74">
            <a:extLst>
              <a:ext uri="{FF2B5EF4-FFF2-40B4-BE49-F238E27FC236}">
                <a16:creationId xmlns:a16="http://schemas.microsoft.com/office/drawing/2014/main" id="{4E361932-4C94-4975-A440-9F74D0847907}"/>
              </a:ext>
            </a:extLst>
          </p:cNvPr>
          <p:cNvSpPr>
            <a:spLocks noGrp="1"/>
          </p:cNvSpPr>
          <p:nvPr userDrawn="1">
            <p:ph type="body" sz="quarter" idx="17"/>
          </p:nvPr>
        </p:nvSpPr>
        <p:spPr>
          <a:xfrm>
            <a:off x="5643383" y="2427889"/>
            <a:ext cx="1728788" cy="1156138"/>
          </a:xfrm>
          <a:prstGeom prst="rect">
            <a:avLst/>
          </a:prstGeom>
        </p:spPr>
        <p:txBody>
          <a:bodyPr>
            <a:normAutofit/>
          </a:bodyPr>
          <a:lstStyle>
            <a:lvl1pPr marL="0" indent="0">
              <a:buNone/>
              <a:defRPr sz="1200"/>
            </a:lvl1pPr>
          </a:lstStyle>
          <a:p>
            <a:pPr lvl="0"/>
            <a:r>
              <a:rPr lang="en-US"/>
              <a:t>Click to edit Master text styles</a:t>
            </a:r>
          </a:p>
        </p:txBody>
      </p:sp>
      <p:sp>
        <p:nvSpPr>
          <p:cNvPr id="78" name="Text Placeholder 74">
            <a:extLst>
              <a:ext uri="{FF2B5EF4-FFF2-40B4-BE49-F238E27FC236}">
                <a16:creationId xmlns:a16="http://schemas.microsoft.com/office/drawing/2014/main" id="{D3C6EF22-CA89-422B-8C85-459BCA9532FA}"/>
              </a:ext>
            </a:extLst>
          </p:cNvPr>
          <p:cNvSpPr>
            <a:spLocks noGrp="1"/>
          </p:cNvSpPr>
          <p:nvPr userDrawn="1">
            <p:ph type="body" sz="quarter" idx="18"/>
          </p:nvPr>
        </p:nvSpPr>
        <p:spPr>
          <a:xfrm>
            <a:off x="7889407" y="4225157"/>
            <a:ext cx="1728788" cy="1171327"/>
          </a:xfrm>
          <a:prstGeom prst="rect">
            <a:avLst/>
          </a:prstGeom>
        </p:spPr>
        <p:txBody>
          <a:bodyPr>
            <a:normAutofit/>
          </a:bodyPr>
          <a:lstStyle>
            <a:lvl1pPr marL="0" indent="0">
              <a:buNone/>
              <a:defRPr sz="1200"/>
            </a:lvl1pPr>
          </a:lstStyle>
          <a:p>
            <a:pPr lvl="0"/>
            <a:r>
              <a:rPr lang="en-US"/>
              <a:t>Click to edit Master text styles</a:t>
            </a:r>
          </a:p>
        </p:txBody>
      </p:sp>
      <p:sp>
        <p:nvSpPr>
          <p:cNvPr id="79" name="Text Placeholder 74">
            <a:extLst>
              <a:ext uri="{FF2B5EF4-FFF2-40B4-BE49-F238E27FC236}">
                <a16:creationId xmlns:a16="http://schemas.microsoft.com/office/drawing/2014/main" id="{13BE834B-38E1-42BC-8467-6B0BE1838179}"/>
              </a:ext>
            </a:extLst>
          </p:cNvPr>
          <p:cNvSpPr>
            <a:spLocks noGrp="1"/>
          </p:cNvSpPr>
          <p:nvPr userDrawn="1">
            <p:ph type="body" sz="quarter" idx="19"/>
          </p:nvPr>
        </p:nvSpPr>
        <p:spPr>
          <a:xfrm>
            <a:off x="10126864" y="2427889"/>
            <a:ext cx="1728788" cy="1156138"/>
          </a:xfrm>
          <a:prstGeom prst="rect">
            <a:avLst/>
          </a:prstGeom>
        </p:spPr>
        <p:txBody>
          <a:bodyPr>
            <a:normAutofit/>
          </a:bodyPr>
          <a:lstStyle>
            <a:lvl1pPr marL="0" indent="0">
              <a:buNone/>
              <a:defRPr sz="1200"/>
            </a:lvl1pPr>
          </a:lstStyle>
          <a:p>
            <a:pPr lvl="0"/>
            <a:r>
              <a:rPr lang="en-US"/>
              <a:t>Click to edit Master text styles</a:t>
            </a:r>
          </a:p>
        </p:txBody>
      </p:sp>
      <p:sp>
        <p:nvSpPr>
          <p:cNvPr id="80" name="Title 79">
            <a:extLst>
              <a:ext uri="{FF2B5EF4-FFF2-40B4-BE49-F238E27FC236}">
                <a16:creationId xmlns:a16="http://schemas.microsoft.com/office/drawing/2014/main" id="{B01B37D2-6ED5-4AE0-9451-213B7C437A46}"/>
              </a:ext>
            </a:extLst>
          </p:cNvPr>
          <p:cNvSpPr>
            <a:spLocks noGrp="1"/>
          </p:cNvSpPr>
          <p:nvPr userDrawn="1">
            <p:ph type="title"/>
          </p:nvPr>
        </p:nvSpPr>
        <p:spPr>
          <a:xfrm>
            <a:off x="838200" y="302884"/>
            <a:ext cx="10515600" cy="508075"/>
          </a:xfrm>
          <a:prstGeom prst="rect">
            <a:avLst/>
          </a:prstGeom>
        </p:spPr>
        <p:txBody>
          <a:bodyPr/>
          <a:lstStyle>
            <a:lvl1pPr algn="ctr">
              <a:defRPr sz="4000"/>
            </a:lvl1pPr>
          </a:lstStyle>
          <a:p>
            <a:r>
              <a:rPr lang="en-US"/>
              <a:t>Click to edit Master title style</a:t>
            </a:r>
            <a:endParaRPr lang="en-US" dirty="0"/>
          </a:p>
        </p:txBody>
      </p:sp>
    </p:spTree>
    <p:extLst>
      <p:ext uri="{BB962C8B-B14F-4D97-AF65-F5344CB8AC3E}">
        <p14:creationId xmlns:p14="http://schemas.microsoft.com/office/powerpoint/2010/main" val="3576818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9E79-7274-3DB2-0D99-C74F06404C9C}"/>
              </a:ext>
            </a:extLst>
          </p:cNvPr>
          <p:cNvSpPr>
            <a:spLocks noGrp="1"/>
          </p:cNvSpPr>
          <p:nvPr>
            <p:ph type="title"/>
          </p:nvPr>
        </p:nvSpPr>
        <p:spPr>
          <a:xfrm>
            <a:off x="612648" y="1291717"/>
            <a:ext cx="10741152" cy="713867"/>
          </a:xfrm>
        </p:spPr>
        <p:txBody>
          <a:bodyPr>
            <a:normAutofit/>
          </a:bodyPr>
          <a:lstStyle>
            <a:lvl1pPr>
              <a:defRPr sz="4000">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E3627B2-5370-AE96-42C7-18FD9EC06558}"/>
              </a:ext>
            </a:extLst>
          </p:cNvPr>
          <p:cNvSpPr>
            <a:spLocks noGrp="1"/>
          </p:cNvSpPr>
          <p:nvPr>
            <p:ph idx="1"/>
          </p:nvPr>
        </p:nvSpPr>
        <p:spPr>
          <a:xfrm>
            <a:off x="612648" y="2090800"/>
            <a:ext cx="10741152" cy="4633088"/>
          </a:xfrm>
        </p:spPr>
        <p:txBody>
          <a:bodyPr/>
          <a:lstStyle>
            <a:lvl1pPr>
              <a:defRPr sz="20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600">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262F45B1-E443-C0B7-1320-D23AE2CF2C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88952" cy="1269683"/>
          </a:xfrm>
          <a:prstGeom prst="rect">
            <a:avLst/>
          </a:prstGeom>
        </p:spPr>
      </p:pic>
    </p:spTree>
    <p:extLst>
      <p:ext uri="{BB962C8B-B14F-4D97-AF65-F5344CB8AC3E}">
        <p14:creationId xmlns:p14="http://schemas.microsoft.com/office/powerpoint/2010/main" val="3086260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Family Tree incl instructions">
    <p:spTree>
      <p:nvGrpSpPr>
        <p:cNvPr id="1" name=""/>
        <p:cNvGrpSpPr/>
        <p:nvPr/>
      </p:nvGrpSpPr>
      <p:grpSpPr>
        <a:xfrm>
          <a:off x="0" y="0"/>
          <a:ext cx="0" cy="0"/>
          <a:chOff x="0" y="0"/>
          <a:chExt cx="0" cy="0"/>
        </a:xfrm>
      </p:grpSpPr>
      <p:sp>
        <p:nvSpPr>
          <p:cNvPr id="3" name="Picture Placeholder 6">
            <a:extLst>
              <a:ext uri="{FF2B5EF4-FFF2-40B4-BE49-F238E27FC236}">
                <a16:creationId xmlns:a16="http://schemas.microsoft.com/office/drawing/2014/main" id="{77237628-C3E9-E23E-0BBB-FB86686AFA56}"/>
              </a:ext>
            </a:extLst>
          </p:cNvPr>
          <p:cNvSpPr>
            <a:spLocks noGrp="1"/>
          </p:cNvSpPr>
          <p:nvPr>
            <p:ph type="pic" sz="quarter" idx="166"/>
          </p:nvPr>
        </p:nvSpPr>
        <p:spPr>
          <a:xfrm>
            <a:off x="91440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Tree>
    <p:extLst>
      <p:ext uri="{BB962C8B-B14F-4D97-AF65-F5344CB8AC3E}">
        <p14:creationId xmlns:p14="http://schemas.microsoft.com/office/powerpoint/2010/main" val="1956520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mily Tree incl instructions">
    <p:spTree>
      <p:nvGrpSpPr>
        <p:cNvPr id="1" name=""/>
        <p:cNvGrpSpPr/>
        <p:nvPr/>
      </p:nvGrpSpPr>
      <p:grpSpPr>
        <a:xfrm>
          <a:off x="0" y="0"/>
          <a:ext cx="0" cy="0"/>
          <a:chOff x="0" y="0"/>
          <a:chExt cx="0" cy="0"/>
        </a:xfrm>
      </p:grpSpPr>
      <p:sp>
        <p:nvSpPr>
          <p:cNvPr id="68" name="Picture Placeholder 6">
            <a:extLst>
              <a:ext uri="{FF2B5EF4-FFF2-40B4-BE49-F238E27FC236}">
                <a16:creationId xmlns:a16="http://schemas.microsoft.com/office/drawing/2014/main" id="{48F44173-9A8F-01F3-3220-0F689EBC6A0C}"/>
              </a:ext>
            </a:extLst>
          </p:cNvPr>
          <p:cNvSpPr>
            <a:spLocks noGrp="1"/>
          </p:cNvSpPr>
          <p:nvPr>
            <p:ph type="pic" sz="quarter" idx="162"/>
          </p:nvPr>
        </p:nvSpPr>
        <p:spPr>
          <a:xfrm>
            <a:off x="536335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
        <p:nvSpPr>
          <p:cNvPr id="2" name="Picture Placeholder 6">
            <a:extLst>
              <a:ext uri="{FF2B5EF4-FFF2-40B4-BE49-F238E27FC236}">
                <a16:creationId xmlns:a16="http://schemas.microsoft.com/office/drawing/2014/main" id="{54BE9130-EE4C-DB6A-8F98-1FB216173D8D}"/>
              </a:ext>
            </a:extLst>
          </p:cNvPr>
          <p:cNvSpPr>
            <a:spLocks noGrp="1"/>
          </p:cNvSpPr>
          <p:nvPr>
            <p:ph type="pic" sz="quarter" idx="165"/>
          </p:nvPr>
        </p:nvSpPr>
        <p:spPr>
          <a:xfrm>
            <a:off x="3073100" y="3429000"/>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
        <p:nvSpPr>
          <p:cNvPr id="3" name="Picture Placeholder 6">
            <a:extLst>
              <a:ext uri="{FF2B5EF4-FFF2-40B4-BE49-F238E27FC236}">
                <a16:creationId xmlns:a16="http://schemas.microsoft.com/office/drawing/2014/main" id="{77237628-C3E9-E23E-0BBB-FB86686AFA56}"/>
              </a:ext>
            </a:extLst>
          </p:cNvPr>
          <p:cNvSpPr>
            <a:spLocks noGrp="1"/>
          </p:cNvSpPr>
          <p:nvPr>
            <p:ph type="pic" sz="quarter" idx="166"/>
          </p:nvPr>
        </p:nvSpPr>
        <p:spPr>
          <a:xfrm>
            <a:off x="914400" y="3458308"/>
            <a:ext cx="1828800" cy="1828800"/>
          </a:xfrm>
          <a:prstGeom prst="roundRect">
            <a:avLst/>
          </a:prstGeom>
          <a:solidFill>
            <a:schemeClr val="bg1"/>
          </a:solidFill>
          <a:ln w="12700">
            <a:solidFill>
              <a:schemeClr val="bg1"/>
            </a:solidFill>
          </a:ln>
        </p:spPr>
        <p:txBody>
          <a:bodyPr lIns="0" tIns="0" rIns="0" anchor="t">
            <a:normAutofit/>
          </a:bodyPr>
          <a:lstStyle>
            <a:lvl1pPr marL="0" indent="0" algn="ctr">
              <a:buFontTx/>
              <a:buNone/>
              <a:defRPr sz="1000"/>
            </a:lvl1pPr>
          </a:lstStyle>
          <a:p>
            <a:r>
              <a:rPr lang="en-US" dirty="0"/>
              <a:t>Click icon to add picture</a:t>
            </a:r>
          </a:p>
        </p:txBody>
      </p:sp>
    </p:spTree>
    <p:extLst>
      <p:ext uri="{BB962C8B-B14F-4D97-AF65-F5344CB8AC3E}">
        <p14:creationId xmlns:p14="http://schemas.microsoft.com/office/powerpoint/2010/main" val="124948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362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Slide">
    <p:bg>
      <p:bgPr>
        <a:gradFill>
          <a:gsLst>
            <a:gs pos="1000">
              <a:schemeClr val="bg1">
                <a:lumMod val="95000"/>
              </a:schemeClr>
            </a:gs>
            <a:gs pos="100000">
              <a:schemeClr val="bg1"/>
            </a:gs>
          </a:gsLst>
          <a:lin ang="5400000" scaled="1"/>
        </a:gradFill>
        <a:effectLst/>
      </p:bgPr>
    </p:bg>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73D4E5E2-CF41-47B2-9F50-8E509C9A95B2}"/>
              </a:ext>
            </a:extLst>
          </p:cNvPr>
          <p:cNvGrpSpPr/>
          <p:nvPr userDrawn="1"/>
        </p:nvGrpSpPr>
        <p:grpSpPr>
          <a:xfrm>
            <a:off x="376199" y="1131290"/>
            <a:ext cx="2481539" cy="2845072"/>
            <a:chOff x="449781" y="731902"/>
            <a:chExt cx="2481539" cy="2845072"/>
          </a:xfrm>
        </p:grpSpPr>
        <p:sp>
          <p:nvSpPr>
            <p:cNvPr id="20" name="Freeform: Shape 19">
              <a:extLst>
                <a:ext uri="{FF2B5EF4-FFF2-40B4-BE49-F238E27FC236}">
                  <a16:creationId xmlns:a16="http://schemas.microsoft.com/office/drawing/2014/main" id="{BCC4D1C1-96FF-4B5E-B7DD-A50D49276E83}"/>
                </a:ext>
              </a:extLst>
            </p:cNvPr>
            <p:cNvSpPr/>
            <p:nvPr userDrawn="1"/>
          </p:nvSpPr>
          <p:spPr>
            <a:xfrm>
              <a:off x="1193960"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27" name="Group 26">
              <a:extLst>
                <a:ext uri="{FF2B5EF4-FFF2-40B4-BE49-F238E27FC236}">
                  <a16:creationId xmlns:a16="http://schemas.microsoft.com/office/drawing/2014/main" id="{F2012E6F-AA94-4B9B-B931-BB7EF01CF600}"/>
                </a:ext>
              </a:extLst>
            </p:cNvPr>
            <p:cNvGrpSpPr/>
            <p:nvPr userDrawn="1"/>
          </p:nvGrpSpPr>
          <p:grpSpPr>
            <a:xfrm>
              <a:off x="449781" y="731902"/>
              <a:ext cx="990600" cy="2845072"/>
              <a:chOff x="310246" y="679523"/>
              <a:chExt cx="990600" cy="2845072"/>
            </a:xfrm>
          </p:grpSpPr>
          <p:sp>
            <p:nvSpPr>
              <p:cNvPr id="23" name="Flowchart: Display 22">
                <a:extLst>
                  <a:ext uri="{FF2B5EF4-FFF2-40B4-BE49-F238E27FC236}">
                    <a16:creationId xmlns:a16="http://schemas.microsoft.com/office/drawing/2014/main" id="{06ACE013-89A3-4AEB-A597-B259D50DE211}"/>
                  </a:ext>
                </a:extLst>
              </p:cNvPr>
              <p:cNvSpPr/>
              <p:nvPr userDrawn="1"/>
            </p:nvSpPr>
            <p:spPr>
              <a:xfrm rot="16200000">
                <a:off x="289079" y="700690"/>
                <a:ext cx="1032933" cy="990600"/>
              </a:xfrm>
              <a:prstGeom prst="flowChartDisplay">
                <a:avLst/>
              </a:prstGeom>
              <a:solidFill>
                <a:schemeClr val="bg1"/>
              </a:solidFill>
              <a:ln w="1016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24" name="Teardrop 23">
                <a:extLst>
                  <a:ext uri="{FF2B5EF4-FFF2-40B4-BE49-F238E27FC236}">
                    <a16:creationId xmlns:a16="http://schemas.microsoft.com/office/drawing/2014/main" id="{42F02DED-3AF6-42D6-8F14-3D482EA27166}"/>
                  </a:ext>
                </a:extLst>
              </p:cNvPr>
              <p:cNvSpPr/>
              <p:nvPr userDrawn="1"/>
            </p:nvSpPr>
            <p:spPr>
              <a:xfrm rot="18899663">
                <a:off x="680854" y="3275213"/>
                <a:ext cx="249382" cy="249382"/>
              </a:xfrm>
              <a:prstGeom prst="teardrop">
                <a:avLst/>
              </a:prstGeom>
              <a:solidFill>
                <a:schemeClr val="bg1"/>
              </a:solid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26" name="Straight Connector 25">
                <a:extLst>
                  <a:ext uri="{FF2B5EF4-FFF2-40B4-BE49-F238E27FC236}">
                    <a16:creationId xmlns:a16="http://schemas.microsoft.com/office/drawing/2014/main" id="{3FE00D23-23DB-450E-8342-BF40414DBB9A}"/>
                  </a:ext>
                </a:extLst>
              </p:cNvPr>
              <p:cNvCxnSpPr>
                <a:stCxn id="23" idx="1"/>
                <a:endCxn id="24" idx="7"/>
              </p:cNvCxnSpPr>
              <p:nvPr userDrawn="1"/>
            </p:nvCxnSpPr>
            <p:spPr>
              <a:xfrm flipH="1">
                <a:off x="805528" y="1712457"/>
                <a:ext cx="18" cy="1511107"/>
              </a:xfrm>
              <a:prstGeom prst="line">
                <a:avLst/>
              </a:prstGeom>
              <a:ln w="5080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50" name="Rectangle: Rounded Corners 49">
            <a:extLst>
              <a:ext uri="{FF2B5EF4-FFF2-40B4-BE49-F238E27FC236}">
                <a16:creationId xmlns:a16="http://schemas.microsoft.com/office/drawing/2014/main" id="{3B465149-90D5-4AA1-919B-893CAE488574}"/>
              </a:ext>
            </a:extLst>
          </p:cNvPr>
          <p:cNvSpPr/>
          <p:nvPr userDrawn="1"/>
        </p:nvSpPr>
        <p:spPr>
          <a:xfrm>
            <a:off x="1120378" y="2301766"/>
            <a:ext cx="1737360" cy="1282263"/>
          </a:xfrm>
          <a:prstGeom prst="roundRect">
            <a:avLst>
              <a:gd name="adj" fmla="val 10074"/>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6" name="Group 45">
            <a:extLst>
              <a:ext uri="{FF2B5EF4-FFF2-40B4-BE49-F238E27FC236}">
                <a16:creationId xmlns:a16="http://schemas.microsoft.com/office/drawing/2014/main" id="{09E75E0F-91D4-48B9-B8D7-50C65E859BA3}"/>
              </a:ext>
            </a:extLst>
          </p:cNvPr>
          <p:cNvGrpSpPr/>
          <p:nvPr userDrawn="1"/>
        </p:nvGrpSpPr>
        <p:grpSpPr>
          <a:xfrm>
            <a:off x="2636182" y="3724159"/>
            <a:ext cx="2481241" cy="2845072"/>
            <a:chOff x="3580478" y="3327592"/>
            <a:chExt cx="2481241" cy="2845072"/>
          </a:xfrm>
        </p:grpSpPr>
        <p:sp>
          <p:nvSpPr>
            <p:cNvPr id="19" name="Freeform: Shape 18">
              <a:extLst>
                <a:ext uri="{FF2B5EF4-FFF2-40B4-BE49-F238E27FC236}">
                  <a16:creationId xmlns:a16="http://schemas.microsoft.com/office/drawing/2014/main" id="{0DD68C0D-A017-45D6-BB27-9B3E06DDB704}"/>
                </a:ext>
              </a:extLst>
            </p:cNvPr>
            <p:cNvSpPr/>
            <p:nvPr userDrawn="1"/>
          </p:nvSpPr>
          <p:spPr>
            <a:xfrm>
              <a:off x="4324359"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6" name="Group 35">
              <a:extLst>
                <a:ext uri="{FF2B5EF4-FFF2-40B4-BE49-F238E27FC236}">
                  <a16:creationId xmlns:a16="http://schemas.microsoft.com/office/drawing/2014/main" id="{59595E80-B3F5-4BDF-9674-17BA742BFCD8}"/>
                </a:ext>
              </a:extLst>
            </p:cNvPr>
            <p:cNvGrpSpPr/>
            <p:nvPr userDrawn="1"/>
          </p:nvGrpSpPr>
          <p:grpSpPr>
            <a:xfrm rot="10800000">
              <a:off x="3580478" y="3327592"/>
              <a:ext cx="990600" cy="2845072"/>
              <a:chOff x="310245" y="679523"/>
              <a:chExt cx="990600" cy="2845072"/>
            </a:xfrm>
          </p:grpSpPr>
          <p:sp>
            <p:nvSpPr>
              <p:cNvPr id="37" name="Flowchart: Display 36">
                <a:extLst>
                  <a:ext uri="{FF2B5EF4-FFF2-40B4-BE49-F238E27FC236}">
                    <a16:creationId xmlns:a16="http://schemas.microsoft.com/office/drawing/2014/main" id="{0EB63076-286D-42D4-B6E3-150127BB011E}"/>
                  </a:ext>
                </a:extLst>
              </p:cNvPr>
              <p:cNvSpPr/>
              <p:nvPr userDrawn="1"/>
            </p:nvSpPr>
            <p:spPr>
              <a:xfrm rot="16200000">
                <a:off x="289078" y="700690"/>
                <a:ext cx="1032933" cy="990600"/>
              </a:xfrm>
              <a:prstGeom prst="flowChartDisplay">
                <a:avLst/>
              </a:prstGeom>
              <a:solidFill>
                <a:schemeClr val="bg1"/>
              </a:solidFill>
              <a:ln w="1016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8" name="Teardrop 37">
                <a:extLst>
                  <a:ext uri="{FF2B5EF4-FFF2-40B4-BE49-F238E27FC236}">
                    <a16:creationId xmlns:a16="http://schemas.microsoft.com/office/drawing/2014/main" id="{08388872-548B-4F74-8ADA-BA79278B29DA}"/>
                  </a:ext>
                </a:extLst>
              </p:cNvPr>
              <p:cNvSpPr/>
              <p:nvPr userDrawn="1"/>
            </p:nvSpPr>
            <p:spPr>
              <a:xfrm rot="18899663">
                <a:off x="680854" y="3275213"/>
                <a:ext cx="249382" cy="249382"/>
              </a:xfrm>
              <a:prstGeom prst="teardrop">
                <a:avLst/>
              </a:prstGeom>
              <a:solidFill>
                <a:schemeClr val="bg1"/>
              </a:solid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9" name="Straight Connector 38">
                <a:extLst>
                  <a:ext uri="{FF2B5EF4-FFF2-40B4-BE49-F238E27FC236}">
                    <a16:creationId xmlns:a16="http://schemas.microsoft.com/office/drawing/2014/main" id="{7C367834-D910-4D8A-AE27-D24B90B8FED9}"/>
                  </a:ext>
                </a:extLst>
              </p:cNvPr>
              <p:cNvCxnSpPr>
                <a:stCxn id="37" idx="1"/>
                <a:endCxn id="38" idx="7"/>
              </p:cNvCxnSpPr>
              <p:nvPr userDrawn="1"/>
            </p:nvCxnSpPr>
            <p:spPr>
              <a:xfrm flipH="1">
                <a:off x="805528" y="1712457"/>
                <a:ext cx="17" cy="1511107"/>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sp>
        <p:nvSpPr>
          <p:cNvPr id="52" name="Rectangle: Rounded Corners 51">
            <a:extLst>
              <a:ext uri="{FF2B5EF4-FFF2-40B4-BE49-F238E27FC236}">
                <a16:creationId xmlns:a16="http://schemas.microsoft.com/office/drawing/2014/main" id="{7CF13D38-5B6A-4696-A3FC-685C7C5C2F98}"/>
              </a:ext>
            </a:extLst>
          </p:cNvPr>
          <p:cNvSpPr/>
          <p:nvPr userDrawn="1"/>
        </p:nvSpPr>
        <p:spPr>
          <a:xfrm>
            <a:off x="3380063" y="4113787"/>
            <a:ext cx="1737360" cy="1282263"/>
          </a:xfrm>
          <a:prstGeom prst="roundRect">
            <a:avLst>
              <a:gd name="adj" fmla="val 10074"/>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7" name="Group 46">
            <a:extLst>
              <a:ext uri="{FF2B5EF4-FFF2-40B4-BE49-F238E27FC236}">
                <a16:creationId xmlns:a16="http://schemas.microsoft.com/office/drawing/2014/main" id="{27E4BCAD-9B1F-4FCE-B6D6-D4263D7192A8}"/>
              </a:ext>
            </a:extLst>
          </p:cNvPr>
          <p:cNvGrpSpPr/>
          <p:nvPr userDrawn="1"/>
        </p:nvGrpSpPr>
        <p:grpSpPr>
          <a:xfrm>
            <a:off x="4895867" y="1131290"/>
            <a:ext cx="2480925" cy="2845072"/>
            <a:chOff x="5595782" y="731902"/>
            <a:chExt cx="2480925" cy="2845072"/>
          </a:xfrm>
        </p:grpSpPr>
        <p:sp>
          <p:nvSpPr>
            <p:cNvPr id="15" name="Freeform: Shape 14">
              <a:extLst>
                <a:ext uri="{FF2B5EF4-FFF2-40B4-BE49-F238E27FC236}">
                  <a16:creationId xmlns:a16="http://schemas.microsoft.com/office/drawing/2014/main" id="{4FF40056-7D5D-434C-A112-A71B3AC1C5FB}"/>
                </a:ext>
              </a:extLst>
            </p:cNvPr>
            <p:cNvSpPr/>
            <p:nvPr userDrawn="1"/>
          </p:nvSpPr>
          <p:spPr>
            <a:xfrm>
              <a:off x="6339347" y="3327592"/>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28" name="Group 27">
              <a:extLst>
                <a:ext uri="{FF2B5EF4-FFF2-40B4-BE49-F238E27FC236}">
                  <a16:creationId xmlns:a16="http://schemas.microsoft.com/office/drawing/2014/main" id="{C69BC877-8213-4692-9A4D-FD7B88E7C5A6}"/>
                </a:ext>
              </a:extLst>
            </p:cNvPr>
            <p:cNvGrpSpPr/>
            <p:nvPr userDrawn="1"/>
          </p:nvGrpSpPr>
          <p:grpSpPr>
            <a:xfrm>
              <a:off x="5595782" y="731902"/>
              <a:ext cx="990600" cy="2845072"/>
              <a:chOff x="310245" y="679523"/>
              <a:chExt cx="990600" cy="2845072"/>
            </a:xfrm>
          </p:grpSpPr>
          <p:sp>
            <p:nvSpPr>
              <p:cNvPr id="29" name="Flowchart: Display 28">
                <a:extLst>
                  <a:ext uri="{FF2B5EF4-FFF2-40B4-BE49-F238E27FC236}">
                    <a16:creationId xmlns:a16="http://schemas.microsoft.com/office/drawing/2014/main" id="{1AE2468A-ED10-4324-82BB-5A0BA4827E36}"/>
                  </a:ext>
                </a:extLst>
              </p:cNvPr>
              <p:cNvSpPr/>
              <p:nvPr userDrawn="1"/>
            </p:nvSpPr>
            <p:spPr>
              <a:xfrm rot="16200000">
                <a:off x="289078" y="700690"/>
                <a:ext cx="1032933" cy="990600"/>
              </a:xfrm>
              <a:prstGeom prst="flowChartDisplay">
                <a:avLst/>
              </a:prstGeom>
              <a:solidFill>
                <a:schemeClr val="bg1"/>
              </a:solidFill>
              <a:ln w="1016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0" name="Teardrop 29">
                <a:extLst>
                  <a:ext uri="{FF2B5EF4-FFF2-40B4-BE49-F238E27FC236}">
                    <a16:creationId xmlns:a16="http://schemas.microsoft.com/office/drawing/2014/main" id="{E56C60B5-1DC8-4DF5-8C79-7D0234192ECE}"/>
                  </a:ext>
                </a:extLst>
              </p:cNvPr>
              <p:cNvSpPr/>
              <p:nvPr userDrawn="1"/>
            </p:nvSpPr>
            <p:spPr>
              <a:xfrm rot="18899663">
                <a:off x="680854" y="3275213"/>
                <a:ext cx="249382" cy="249382"/>
              </a:xfrm>
              <a:prstGeom prst="teardrop">
                <a:avLst/>
              </a:prstGeom>
              <a:solidFill>
                <a:schemeClr val="bg1"/>
              </a:solid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1" name="Straight Connector 30">
                <a:extLst>
                  <a:ext uri="{FF2B5EF4-FFF2-40B4-BE49-F238E27FC236}">
                    <a16:creationId xmlns:a16="http://schemas.microsoft.com/office/drawing/2014/main" id="{108426C8-666D-4D49-A5A2-EF7D4925E701}"/>
                  </a:ext>
                </a:extLst>
              </p:cNvPr>
              <p:cNvCxnSpPr>
                <a:stCxn id="29" idx="1"/>
                <a:endCxn id="30" idx="7"/>
              </p:cNvCxnSpPr>
              <p:nvPr userDrawn="1"/>
            </p:nvCxnSpPr>
            <p:spPr>
              <a:xfrm flipH="1">
                <a:off x="805528" y="1712457"/>
                <a:ext cx="17" cy="1511107"/>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sp>
        <p:nvSpPr>
          <p:cNvPr id="53" name="Rectangle: Rounded Corners 52">
            <a:extLst>
              <a:ext uri="{FF2B5EF4-FFF2-40B4-BE49-F238E27FC236}">
                <a16:creationId xmlns:a16="http://schemas.microsoft.com/office/drawing/2014/main" id="{34AC8F75-168C-4C68-93A4-C49CE0D72DA1}"/>
              </a:ext>
            </a:extLst>
          </p:cNvPr>
          <p:cNvSpPr/>
          <p:nvPr userDrawn="1"/>
        </p:nvSpPr>
        <p:spPr>
          <a:xfrm>
            <a:off x="5639097" y="2301765"/>
            <a:ext cx="1737360" cy="1282263"/>
          </a:xfrm>
          <a:prstGeom prst="roundRect">
            <a:avLst>
              <a:gd name="adj" fmla="val 10074"/>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8" name="Group 47">
            <a:extLst>
              <a:ext uri="{FF2B5EF4-FFF2-40B4-BE49-F238E27FC236}">
                <a16:creationId xmlns:a16="http://schemas.microsoft.com/office/drawing/2014/main" id="{0A47600A-5704-4A90-840D-E9311F4AB54B}"/>
              </a:ext>
            </a:extLst>
          </p:cNvPr>
          <p:cNvGrpSpPr/>
          <p:nvPr userDrawn="1"/>
        </p:nvGrpSpPr>
        <p:grpSpPr>
          <a:xfrm>
            <a:off x="7155235" y="3724159"/>
            <a:ext cx="2480925" cy="2845072"/>
            <a:chOff x="7610770" y="3314261"/>
            <a:chExt cx="2480925" cy="2845072"/>
          </a:xfrm>
        </p:grpSpPr>
        <p:sp>
          <p:nvSpPr>
            <p:cNvPr id="16" name="Freeform: Shape 15">
              <a:extLst>
                <a:ext uri="{FF2B5EF4-FFF2-40B4-BE49-F238E27FC236}">
                  <a16:creationId xmlns:a16="http://schemas.microsoft.com/office/drawing/2014/main" id="{E4844AA0-BA69-42F2-A1E9-31E3350B1AF0}"/>
                </a:ext>
              </a:extLst>
            </p:cNvPr>
            <p:cNvSpPr/>
            <p:nvPr userDrawn="1"/>
          </p:nvSpPr>
          <p:spPr>
            <a:xfrm>
              <a:off x="8354335" y="3319709"/>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0" name="Group 39">
              <a:extLst>
                <a:ext uri="{FF2B5EF4-FFF2-40B4-BE49-F238E27FC236}">
                  <a16:creationId xmlns:a16="http://schemas.microsoft.com/office/drawing/2014/main" id="{AB1BA44D-2835-4C9E-910A-11ED332B2023}"/>
                </a:ext>
              </a:extLst>
            </p:cNvPr>
            <p:cNvGrpSpPr/>
            <p:nvPr userDrawn="1"/>
          </p:nvGrpSpPr>
          <p:grpSpPr>
            <a:xfrm rot="10800000">
              <a:off x="7610770" y="3314261"/>
              <a:ext cx="990600" cy="2845072"/>
              <a:chOff x="310245" y="679523"/>
              <a:chExt cx="990600" cy="2845072"/>
            </a:xfrm>
          </p:grpSpPr>
          <p:sp>
            <p:nvSpPr>
              <p:cNvPr id="41" name="Flowchart: Display 40">
                <a:extLst>
                  <a:ext uri="{FF2B5EF4-FFF2-40B4-BE49-F238E27FC236}">
                    <a16:creationId xmlns:a16="http://schemas.microsoft.com/office/drawing/2014/main" id="{7968DDF3-A7FB-4CFF-BEDD-FAFD948222BF}"/>
                  </a:ext>
                </a:extLst>
              </p:cNvPr>
              <p:cNvSpPr/>
              <p:nvPr userDrawn="1"/>
            </p:nvSpPr>
            <p:spPr>
              <a:xfrm rot="16200000">
                <a:off x="289078" y="700690"/>
                <a:ext cx="1032933" cy="990600"/>
              </a:xfrm>
              <a:prstGeom prst="flowChartDisplay">
                <a:avLst/>
              </a:prstGeom>
              <a:solidFill>
                <a:schemeClr val="bg1"/>
              </a:solidFill>
              <a:ln w="1016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42" name="Teardrop 41">
                <a:extLst>
                  <a:ext uri="{FF2B5EF4-FFF2-40B4-BE49-F238E27FC236}">
                    <a16:creationId xmlns:a16="http://schemas.microsoft.com/office/drawing/2014/main" id="{8C0014C3-F16F-45C3-A70C-39FE594E42BA}"/>
                  </a:ext>
                </a:extLst>
              </p:cNvPr>
              <p:cNvSpPr/>
              <p:nvPr userDrawn="1"/>
            </p:nvSpPr>
            <p:spPr>
              <a:xfrm rot="18899663">
                <a:off x="680854" y="3275213"/>
                <a:ext cx="249382" cy="249382"/>
              </a:xfrm>
              <a:prstGeom prst="teardrop">
                <a:avLst/>
              </a:prstGeom>
              <a:solidFill>
                <a:schemeClr val="bg1"/>
              </a:solidFill>
              <a:ln w="508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43" name="Straight Connector 42">
                <a:extLst>
                  <a:ext uri="{FF2B5EF4-FFF2-40B4-BE49-F238E27FC236}">
                    <a16:creationId xmlns:a16="http://schemas.microsoft.com/office/drawing/2014/main" id="{CF903941-6F22-4289-9EBA-80BACB317BE3}"/>
                  </a:ext>
                </a:extLst>
              </p:cNvPr>
              <p:cNvCxnSpPr>
                <a:stCxn id="41" idx="1"/>
                <a:endCxn id="42" idx="7"/>
              </p:cNvCxnSpPr>
              <p:nvPr userDrawn="1"/>
            </p:nvCxnSpPr>
            <p:spPr>
              <a:xfrm flipH="1">
                <a:off x="805528" y="1712457"/>
                <a:ext cx="17" cy="1511107"/>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sp>
        <p:nvSpPr>
          <p:cNvPr id="54" name="Rectangle: Rounded Corners 53">
            <a:extLst>
              <a:ext uri="{FF2B5EF4-FFF2-40B4-BE49-F238E27FC236}">
                <a16:creationId xmlns:a16="http://schemas.microsoft.com/office/drawing/2014/main" id="{E8EA4B40-CEB6-4259-861F-2BB19B0C5D63}"/>
              </a:ext>
            </a:extLst>
          </p:cNvPr>
          <p:cNvSpPr/>
          <p:nvPr userDrawn="1"/>
        </p:nvSpPr>
        <p:spPr>
          <a:xfrm>
            <a:off x="7898800" y="4113786"/>
            <a:ext cx="1737360" cy="1282263"/>
          </a:xfrm>
          <a:prstGeom prst="roundRect">
            <a:avLst>
              <a:gd name="adj" fmla="val 10074"/>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49" name="Group 48">
            <a:extLst>
              <a:ext uri="{FF2B5EF4-FFF2-40B4-BE49-F238E27FC236}">
                <a16:creationId xmlns:a16="http://schemas.microsoft.com/office/drawing/2014/main" id="{3B0FD183-4A42-4F94-A86E-8EE0AD03C1B1}"/>
              </a:ext>
            </a:extLst>
          </p:cNvPr>
          <p:cNvGrpSpPr/>
          <p:nvPr userDrawn="1"/>
        </p:nvGrpSpPr>
        <p:grpSpPr>
          <a:xfrm>
            <a:off x="9414603" y="1155569"/>
            <a:ext cx="2480327" cy="2845072"/>
            <a:chOff x="9626356" y="731902"/>
            <a:chExt cx="2480327" cy="2845072"/>
          </a:xfrm>
        </p:grpSpPr>
        <p:sp>
          <p:nvSpPr>
            <p:cNvPr id="17" name="Freeform: Shape 16">
              <a:extLst>
                <a:ext uri="{FF2B5EF4-FFF2-40B4-BE49-F238E27FC236}">
                  <a16:creationId xmlns:a16="http://schemas.microsoft.com/office/drawing/2014/main" id="{9E08103C-D37D-4AAA-80F7-3877C6552414}"/>
                </a:ext>
              </a:extLst>
            </p:cNvPr>
            <p:cNvSpPr/>
            <p:nvPr userDrawn="1"/>
          </p:nvSpPr>
          <p:spPr>
            <a:xfrm>
              <a:off x="10369323" y="3314261"/>
              <a:ext cx="1737360" cy="249382"/>
            </a:xfrm>
            <a:custGeom>
              <a:avLst/>
              <a:gdLst>
                <a:gd name="connsiteX0" fmla="*/ 0 w 1518458"/>
                <a:gd name="connsiteY0" fmla="*/ 0 h 249382"/>
                <a:gd name="connsiteX1" fmla="*/ 1393767 w 1518458"/>
                <a:gd name="connsiteY1" fmla="*/ 0 h 249382"/>
                <a:gd name="connsiteX2" fmla="*/ 1518458 w 1518458"/>
                <a:gd name="connsiteY2" fmla="*/ 124691 h 249382"/>
                <a:gd name="connsiteX3" fmla="*/ 1393767 w 1518458"/>
                <a:gd name="connsiteY3" fmla="*/ 249382 h 249382"/>
                <a:gd name="connsiteX4" fmla="*/ 0 w 1518458"/>
                <a:gd name="connsiteY4" fmla="*/ 249382 h 249382"/>
                <a:gd name="connsiteX5" fmla="*/ 124691 w 1518458"/>
                <a:gd name="connsiteY5" fmla="*/ 124691 h 249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18458" h="249382">
                  <a:moveTo>
                    <a:pt x="0" y="0"/>
                  </a:moveTo>
                  <a:lnTo>
                    <a:pt x="1393767" y="0"/>
                  </a:lnTo>
                  <a:lnTo>
                    <a:pt x="1518458" y="124691"/>
                  </a:lnTo>
                  <a:lnTo>
                    <a:pt x="1393767" y="249382"/>
                  </a:lnTo>
                  <a:lnTo>
                    <a:pt x="0" y="249382"/>
                  </a:lnTo>
                  <a:lnTo>
                    <a:pt x="124691" y="124691"/>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grpSp>
          <p:nvGrpSpPr>
            <p:cNvPr id="32" name="Group 31">
              <a:extLst>
                <a:ext uri="{FF2B5EF4-FFF2-40B4-BE49-F238E27FC236}">
                  <a16:creationId xmlns:a16="http://schemas.microsoft.com/office/drawing/2014/main" id="{BF7E66A5-9DFC-46F8-9BA6-4E9C6FFCD9E6}"/>
                </a:ext>
              </a:extLst>
            </p:cNvPr>
            <p:cNvGrpSpPr/>
            <p:nvPr userDrawn="1"/>
          </p:nvGrpSpPr>
          <p:grpSpPr>
            <a:xfrm>
              <a:off x="9626356" y="731902"/>
              <a:ext cx="990600" cy="2845072"/>
              <a:chOff x="310245" y="679523"/>
              <a:chExt cx="990600" cy="2845072"/>
            </a:xfrm>
          </p:grpSpPr>
          <p:sp>
            <p:nvSpPr>
              <p:cNvPr id="33" name="Flowchart: Display 32">
                <a:extLst>
                  <a:ext uri="{FF2B5EF4-FFF2-40B4-BE49-F238E27FC236}">
                    <a16:creationId xmlns:a16="http://schemas.microsoft.com/office/drawing/2014/main" id="{F8DEB042-6E53-476C-AD3B-7519E164C260}"/>
                  </a:ext>
                </a:extLst>
              </p:cNvPr>
              <p:cNvSpPr/>
              <p:nvPr userDrawn="1"/>
            </p:nvSpPr>
            <p:spPr>
              <a:xfrm rot="16200000">
                <a:off x="289078" y="700690"/>
                <a:ext cx="1032933" cy="990600"/>
              </a:xfrm>
              <a:prstGeom prst="flowChartDisplay">
                <a:avLst/>
              </a:prstGeom>
              <a:solidFill>
                <a:schemeClr val="bg1"/>
              </a:solidFill>
              <a:ln w="1016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34" name="Teardrop 33">
                <a:extLst>
                  <a:ext uri="{FF2B5EF4-FFF2-40B4-BE49-F238E27FC236}">
                    <a16:creationId xmlns:a16="http://schemas.microsoft.com/office/drawing/2014/main" id="{C26BCFD1-554C-453E-BC94-2AD7F124C78B}"/>
                  </a:ext>
                </a:extLst>
              </p:cNvPr>
              <p:cNvSpPr/>
              <p:nvPr userDrawn="1"/>
            </p:nvSpPr>
            <p:spPr>
              <a:xfrm rot="18899663">
                <a:off x="680854" y="3275213"/>
                <a:ext cx="249382" cy="249382"/>
              </a:xfrm>
              <a:prstGeom prst="teardrop">
                <a:avLst/>
              </a:prstGeom>
              <a:solidFill>
                <a:schemeClr val="bg1"/>
              </a:solidFill>
              <a:ln w="508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cxnSp>
            <p:nvCxnSpPr>
              <p:cNvPr id="35" name="Straight Connector 34">
                <a:extLst>
                  <a:ext uri="{FF2B5EF4-FFF2-40B4-BE49-F238E27FC236}">
                    <a16:creationId xmlns:a16="http://schemas.microsoft.com/office/drawing/2014/main" id="{CE163B23-5612-4951-92C2-FB0F3EA60BA3}"/>
                  </a:ext>
                </a:extLst>
              </p:cNvPr>
              <p:cNvCxnSpPr>
                <a:stCxn id="33" idx="1"/>
                <a:endCxn id="34" idx="7"/>
              </p:cNvCxnSpPr>
              <p:nvPr userDrawn="1"/>
            </p:nvCxnSpPr>
            <p:spPr>
              <a:xfrm flipH="1">
                <a:off x="805528" y="1712457"/>
                <a:ext cx="17" cy="1511107"/>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grpSp>
      </p:grpSp>
      <p:sp>
        <p:nvSpPr>
          <p:cNvPr id="55" name="Rectangle: Rounded Corners 54">
            <a:extLst>
              <a:ext uri="{FF2B5EF4-FFF2-40B4-BE49-F238E27FC236}">
                <a16:creationId xmlns:a16="http://schemas.microsoft.com/office/drawing/2014/main" id="{BE6CCC78-344D-47D6-9D62-298F4C27B177}"/>
              </a:ext>
            </a:extLst>
          </p:cNvPr>
          <p:cNvSpPr/>
          <p:nvPr userDrawn="1"/>
        </p:nvSpPr>
        <p:spPr>
          <a:xfrm>
            <a:off x="10126864" y="2301764"/>
            <a:ext cx="1737360" cy="1282263"/>
          </a:xfrm>
          <a:prstGeom prst="roundRect">
            <a:avLst>
              <a:gd name="adj" fmla="val 10074"/>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69" name="Text Placeholder 68">
            <a:extLst>
              <a:ext uri="{FF2B5EF4-FFF2-40B4-BE49-F238E27FC236}">
                <a16:creationId xmlns:a16="http://schemas.microsoft.com/office/drawing/2014/main" id="{8B67CD72-3E2F-4B3D-8FEE-7EA9FC7E6F0C}"/>
              </a:ext>
            </a:extLst>
          </p:cNvPr>
          <p:cNvSpPr>
            <a:spLocks noGrp="1"/>
          </p:cNvSpPr>
          <p:nvPr userDrawn="1">
            <p:ph type="body" sz="quarter" idx="10" hasCustomPrompt="1"/>
          </p:nvPr>
        </p:nvSpPr>
        <p:spPr>
          <a:xfrm>
            <a:off x="1120775" y="3987800"/>
            <a:ext cx="1585913" cy="468586"/>
          </a:xfrm>
          <a:prstGeom prst="rect">
            <a:avLst/>
          </a:prstGeom>
        </p:spPr>
        <p:txBody>
          <a:bodyPr/>
          <a:lstStyle>
            <a:lvl1pPr marL="0" indent="0" algn="ctr">
              <a:buNone/>
              <a:defRPr sz="2400" b="1">
                <a:solidFill>
                  <a:schemeClr val="accent1"/>
                </a:solidFill>
              </a:defRPr>
            </a:lvl1pPr>
          </a:lstStyle>
          <a:p>
            <a:pPr lvl="0"/>
            <a:r>
              <a:rPr lang="en-US" dirty="0"/>
              <a:t>20xx</a:t>
            </a:r>
          </a:p>
        </p:txBody>
      </p:sp>
      <p:sp>
        <p:nvSpPr>
          <p:cNvPr id="70" name="Text Placeholder 68">
            <a:extLst>
              <a:ext uri="{FF2B5EF4-FFF2-40B4-BE49-F238E27FC236}">
                <a16:creationId xmlns:a16="http://schemas.microsoft.com/office/drawing/2014/main" id="{F38E8D57-85C5-48AB-9DB1-A8FDE958D98F}"/>
              </a:ext>
            </a:extLst>
          </p:cNvPr>
          <p:cNvSpPr>
            <a:spLocks noGrp="1"/>
          </p:cNvSpPr>
          <p:nvPr userDrawn="1">
            <p:ph type="body" sz="quarter" idx="11" hasCustomPrompt="1"/>
          </p:nvPr>
        </p:nvSpPr>
        <p:spPr>
          <a:xfrm>
            <a:off x="3371465" y="3226676"/>
            <a:ext cx="1585913" cy="445834"/>
          </a:xfrm>
          <a:prstGeom prst="rect">
            <a:avLst/>
          </a:prstGeom>
        </p:spPr>
        <p:txBody>
          <a:bodyPr/>
          <a:lstStyle>
            <a:lvl1pPr marL="0" indent="0" algn="ctr">
              <a:buNone/>
              <a:defRPr sz="2400" b="1">
                <a:solidFill>
                  <a:schemeClr val="accent2"/>
                </a:solidFill>
              </a:defRPr>
            </a:lvl1pPr>
          </a:lstStyle>
          <a:p>
            <a:pPr lvl="0"/>
            <a:r>
              <a:rPr lang="en-US" dirty="0"/>
              <a:t>20xx</a:t>
            </a:r>
          </a:p>
        </p:txBody>
      </p:sp>
      <p:sp>
        <p:nvSpPr>
          <p:cNvPr id="71" name="Text Placeholder 68">
            <a:extLst>
              <a:ext uri="{FF2B5EF4-FFF2-40B4-BE49-F238E27FC236}">
                <a16:creationId xmlns:a16="http://schemas.microsoft.com/office/drawing/2014/main" id="{4198F121-2094-4414-B727-1ABF6D156D9A}"/>
              </a:ext>
            </a:extLst>
          </p:cNvPr>
          <p:cNvSpPr>
            <a:spLocks noGrp="1"/>
          </p:cNvSpPr>
          <p:nvPr userDrawn="1">
            <p:ph type="body" sz="quarter" idx="12" hasCustomPrompt="1"/>
          </p:nvPr>
        </p:nvSpPr>
        <p:spPr>
          <a:xfrm>
            <a:off x="5662270" y="4052290"/>
            <a:ext cx="1585913" cy="445834"/>
          </a:xfrm>
          <a:prstGeom prst="rect">
            <a:avLst/>
          </a:prstGeom>
        </p:spPr>
        <p:txBody>
          <a:bodyPr/>
          <a:lstStyle>
            <a:lvl1pPr marL="0" indent="0" algn="ctr">
              <a:buNone/>
              <a:defRPr sz="2400" b="1">
                <a:solidFill>
                  <a:schemeClr val="accent3"/>
                </a:solidFill>
              </a:defRPr>
            </a:lvl1pPr>
          </a:lstStyle>
          <a:p>
            <a:pPr lvl="0"/>
            <a:r>
              <a:rPr lang="en-US" dirty="0"/>
              <a:t>20xx</a:t>
            </a:r>
          </a:p>
        </p:txBody>
      </p:sp>
      <p:sp>
        <p:nvSpPr>
          <p:cNvPr id="72" name="Text Placeholder 68">
            <a:extLst>
              <a:ext uri="{FF2B5EF4-FFF2-40B4-BE49-F238E27FC236}">
                <a16:creationId xmlns:a16="http://schemas.microsoft.com/office/drawing/2014/main" id="{E3FC3CFE-62A4-403C-9E5E-92826237892B}"/>
              </a:ext>
            </a:extLst>
          </p:cNvPr>
          <p:cNvSpPr>
            <a:spLocks noGrp="1"/>
          </p:cNvSpPr>
          <p:nvPr userDrawn="1">
            <p:ph type="body" sz="quarter" idx="13" hasCustomPrompt="1"/>
          </p:nvPr>
        </p:nvSpPr>
        <p:spPr>
          <a:xfrm>
            <a:off x="7897804" y="3213649"/>
            <a:ext cx="1585913" cy="445834"/>
          </a:xfrm>
          <a:prstGeom prst="rect">
            <a:avLst/>
          </a:prstGeom>
        </p:spPr>
        <p:txBody>
          <a:bodyPr/>
          <a:lstStyle>
            <a:lvl1pPr marL="0" indent="0" algn="ctr">
              <a:buNone/>
              <a:defRPr sz="2400" b="1">
                <a:solidFill>
                  <a:schemeClr val="accent4"/>
                </a:solidFill>
              </a:defRPr>
            </a:lvl1pPr>
          </a:lstStyle>
          <a:p>
            <a:pPr lvl="0"/>
            <a:r>
              <a:rPr lang="en-US" dirty="0"/>
              <a:t>20xx</a:t>
            </a:r>
          </a:p>
        </p:txBody>
      </p:sp>
      <p:sp>
        <p:nvSpPr>
          <p:cNvPr id="73" name="Text Placeholder 68">
            <a:extLst>
              <a:ext uri="{FF2B5EF4-FFF2-40B4-BE49-F238E27FC236}">
                <a16:creationId xmlns:a16="http://schemas.microsoft.com/office/drawing/2014/main" id="{65C03126-CE58-4E57-A3FC-BB298EE10793}"/>
              </a:ext>
            </a:extLst>
          </p:cNvPr>
          <p:cNvSpPr>
            <a:spLocks noGrp="1"/>
          </p:cNvSpPr>
          <p:nvPr userDrawn="1">
            <p:ph type="body" sz="quarter" idx="14" hasCustomPrompt="1"/>
          </p:nvPr>
        </p:nvSpPr>
        <p:spPr>
          <a:xfrm>
            <a:off x="10183646" y="4025190"/>
            <a:ext cx="1556251" cy="445834"/>
          </a:xfrm>
          <a:prstGeom prst="rect">
            <a:avLst/>
          </a:prstGeom>
        </p:spPr>
        <p:txBody>
          <a:bodyPr/>
          <a:lstStyle>
            <a:lvl1pPr marL="0" indent="0" algn="ctr">
              <a:buNone/>
              <a:defRPr sz="2400" b="1">
                <a:solidFill>
                  <a:schemeClr val="accent5"/>
                </a:solidFill>
              </a:defRPr>
            </a:lvl1pPr>
          </a:lstStyle>
          <a:p>
            <a:pPr lvl="0"/>
            <a:r>
              <a:rPr lang="en-US" dirty="0"/>
              <a:t>20xx</a:t>
            </a:r>
          </a:p>
        </p:txBody>
      </p:sp>
      <p:sp>
        <p:nvSpPr>
          <p:cNvPr id="75" name="Text Placeholder 74">
            <a:extLst>
              <a:ext uri="{FF2B5EF4-FFF2-40B4-BE49-F238E27FC236}">
                <a16:creationId xmlns:a16="http://schemas.microsoft.com/office/drawing/2014/main" id="{A051197C-E077-4731-B77B-6E25FE6DB898}"/>
              </a:ext>
            </a:extLst>
          </p:cNvPr>
          <p:cNvSpPr>
            <a:spLocks noGrp="1"/>
          </p:cNvSpPr>
          <p:nvPr userDrawn="1">
            <p:ph type="body" sz="quarter" idx="15"/>
          </p:nvPr>
        </p:nvSpPr>
        <p:spPr>
          <a:xfrm>
            <a:off x="1120775" y="2427889"/>
            <a:ext cx="1728788" cy="1156685"/>
          </a:xfrm>
          <a:prstGeom prst="rect">
            <a:avLst/>
          </a:prstGeom>
        </p:spPr>
        <p:txBody>
          <a:bodyPr>
            <a:normAutofit/>
          </a:bodyPr>
          <a:lstStyle>
            <a:lvl1pPr marL="0" indent="0">
              <a:buNone/>
              <a:defRPr sz="1200"/>
            </a:lvl1pPr>
          </a:lstStyle>
          <a:p>
            <a:pPr lvl="0"/>
            <a:r>
              <a:rPr lang="en-US"/>
              <a:t>Click to edit Master text styles</a:t>
            </a:r>
          </a:p>
        </p:txBody>
      </p:sp>
      <p:sp>
        <p:nvSpPr>
          <p:cNvPr id="76" name="Text Placeholder 74">
            <a:extLst>
              <a:ext uri="{FF2B5EF4-FFF2-40B4-BE49-F238E27FC236}">
                <a16:creationId xmlns:a16="http://schemas.microsoft.com/office/drawing/2014/main" id="{94E15A42-1C1B-41C1-98D7-5F862CABEA80}"/>
              </a:ext>
            </a:extLst>
          </p:cNvPr>
          <p:cNvSpPr>
            <a:spLocks noGrp="1"/>
          </p:cNvSpPr>
          <p:nvPr userDrawn="1">
            <p:ph type="body" sz="quarter" idx="16"/>
          </p:nvPr>
        </p:nvSpPr>
        <p:spPr>
          <a:xfrm>
            <a:off x="3371465" y="4225158"/>
            <a:ext cx="1728788" cy="1151153"/>
          </a:xfrm>
          <a:prstGeom prst="rect">
            <a:avLst/>
          </a:prstGeom>
        </p:spPr>
        <p:txBody>
          <a:bodyPr>
            <a:normAutofit/>
          </a:bodyPr>
          <a:lstStyle>
            <a:lvl1pPr marL="0" indent="0">
              <a:buNone/>
              <a:defRPr sz="1200"/>
            </a:lvl1pPr>
          </a:lstStyle>
          <a:p>
            <a:pPr lvl="0"/>
            <a:r>
              <a:rPr lang="en-US"/>
              <a:t>Click to edit Master text styles</a:t>
            </a:r>
          </a:p>
        </p:txBody>
      </p:sp>
      <p:sp>
        <p:nvSpPr>
          <p:cNvPr id="77" name="Text Placeholder 74">
            <a:extLst>
              <a:ext uri="{FF2B5EF4-FFF2-40B4-BE49-F238E27FC236}">
                <a16:creationId xmlns:a16="http://schemas.microsoft.com/office/drawing/2014/main" id="{4E361932-4C94-4975-A440-9F74D0847907}"/>
              </a:ext>
            </a:extLst>
          </p:cNvPr>
          <p:cNvSpPr>
            <a:spLocks noGrp="1"/>
          </p:cNvSpPr>
          <p:nvPr userDrawn="1">
            <p:ph type="body" sz="quarter" idx="17"/>
          </p:nvPr>
        </p:nvSpPr>
        <p:spPr>
          <a:xfrm>
            <a:off x="5643383" y="2427889"/>
            <a:ext cx="1728788" cy="1156138"/>
          </a:xfrm>
          <a:prstGeom prst="rect">
            <a:avLst/>
          </a:prstGeom>
        </p:spPr>
        <p:txBody>
          <a:bodyPr>
            <a:normAutofit/>
          </a:bodyPr>
          <a:lstStyle>
            <a:lvl1pPr marL="0" indent="0">
              <a:buNone/>
              <a:defRPr sz="1200"/>
            </a:lvl1pPr>
          </a:lstStyle>
          <a:p>
            <a:pPr lvl="0"/>
            <a:r>
              <a:rPr lang="en-US"/>
              <a:t>Click to edit Master text styles</a:t>
            </a:r>
          </a:p>
        </p:txBody>
      </p:sp>
      <p:sp>
        <p:nvSpPr>
          <p:cNvPr id="78" name="Text Placeholder 74">
            <a:extLst>
              <a:ext uri="{FF2B5EF4-FFF2-40B4-BE49-F238E27FC236}">
                <a16:creationId xmlns:a16="http://schemas.microsoft.com/office/drawing/2014/main" id="{D3C6EF22-CA89-422B-8C85-459BCA9532FA}"/>
              </a:ext>
            </a:extLst>
          </p:cNvPr>
          <p:cNvSpPr>
            <a:spLocks noGrp="1"/>
          </p:cNvSpPr>
          <p:nvPr userDrawn="1">
            <p:ph type="body" sz="quarter" idx="18"/>
          </p:nvPr>
        </p:nvSpPr>
        <p:spPr>
          <a:xfrm>
            <a:off x="7889407" y="4225157"/>
            <a:ext cx="1728788" cy="1171327"/>
          </a:xfrm>
          <a:prstGeom prst="rect">
            <a:avLst/>
          </a:prstGeom>
        </p:spPr>
        <p:txBody>
          <a:bodyPr>
            <a:normAutofit/>
          </a:bodyPr>
          <a:lstStyle>
            <a:lvl1pPr marL="0" indent="0">
              <a:buNone/>
              <a:defRPr sz="1200"/>
            </a:lvl1pPr>
          </a:lstStyle>
          <a:p>
            <a:pPr lvl="0"/>
            <a:r>
              <a:rPr lang="en-US"/>
              <a:t>Click to edit Master text styles</a:t>
            </a:r>
          </a:p>
        </p:txBody>
      </p:sp>
      <p:sp>
        <p:nvSpPr>
          <p:cNvPr id="79" name="Text Placeholder 74">
            <a:extLst>
              <a:ext uri="{FF2B5EF4-FFF2-40B4-BE49-F238E27FC236}">
                <a16:creationId xmlns:a16="http://schemas.microsoft.com/office/drawing/2014/main" id="{13BE834B-38E1-42BC-8467-6B0BE1838179}"/>
              </a:ext>
            </a:extLst>
          </p:cNvPr>
          <p:cNvSpPr>
            <a:spLocks noGrp="1"/>
          </p:cNvSpPr>
          <p:nvPr userDrawn="1">
            <p:ph type="body" sz="quarter" idx="19"/>
          </p:nvPr>
        </p:nvSpPr>
        <p:spPr>
          <a:xfrm>
            <a:off x="10126864" y="2427889"/>
            <a:ext cx="1728788" cy="1156138"/>
          </a:xfrm>
          <a:prstGeom prst="rect">
            <a:avLst/>
          </a:prstGeom>
        </p:spPr>
        <p:txBody>
          <a:bodyPr>
            <a:normAutofit/>
          </a:bodyPr>
          <a:lstStyle>
            <a:lvl1pPr marL="0" indent="0">
              <a:buNone/>
              <a:defRPr sz="1200"/>
            </a:lvl1pPr>
          </a:lstStyle>
          <a:p>
            <a:pPr lvl="0"/>
            <a:r>
              <a:rPr lang="en-US"/>
              <a:t>Click to edit Master text styles</a:t>
            </a:r>
          </a:p>
        </p:txBody>
      </p:sp>
      <p:sp>
        <p:nvSpPr>
          <p:cNvPr id="80" name="Title 79">
            <a:extLst>
              <a:ext uri="{FF2B5EF4-FFF2-40B4-BE49-F238E27FC236}">
                <a16:creationId xmlns:a16="http://schemas.microsoft.com/office/drawing/2014/main" id="{B01B37D2-6ED5-4AE0-9451-213B7C437A46}"/>
              </a:ext>
            </a:extLst>
          </p:cNvPr>
          <p:cNvSpPr>
            <a:spLocks noGrp="1"/>
          </p:cNvSpPr>
          <p:nvPr userDrawn="1">
            <p:ph type="title"/>
          </p:nvPr>
        </p:nvSpPr>
        <p:spPr>
          <a:xfrm>
            <a:off x="838200" y="302884"/>
            <a:ext cx="10515600" cy="508075"/>
          </a:xfrm>
          <a:prstGeom prst="rect">
            <a:avLst/>
          </a:prstGeom>
        </p:spPr>
        <p:txBody>
          <a:bodyPr/>
          <a:lstStyle>
            <a:lvl1pPr algn="ctr">
              <a:defRPr sz="4000"/>
            </a:lvl1pPr>
          </a:lstStyle>
          <a:p>
            <a:r>
              <a:rPr lang="en-US"/>
              <a:t>Click to edit Master title style</a:t>
            </a:r>
            <a:endParaRPr lang="en-US" dirty="0"/>
          </a:p>
        </p:txBody>
      </p:sp>
    </p:spTree>
    <p:extLst>
      <p:ext uri="{BB962C8B-B14F-4D97-AF65-F5344CB8AC3E}">
        <p14:creationId xmlns:p14="http://schemas.microsoft.com/office/powerpoint/2010/main" val="400695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C9E79-7274-3DB2-0D99-C74F06404C9C}"/>
              </a:ext>
            </a:extLst>
          </p:cNvPr>
          <p:cNvSpPr>
            <a:spLocks noGrp="1"/>
          </p:cNvSpPr>
          <p:nvPr>
            <p:ph type="title"/>
          </p:nvPr>
        </p:nvSpPr>
        <p:spPr>
          <a:xfrm>
            <a:off x="612648" y="1291717"/>
            <a:ext cx="10741152" cy="713867"/>
          </a:xfrm>
        </p:spPr>
        <p:txBody>
          <a:bodyPr>
            <a:normAutofit/>
          </a:bodyPr>
          <a:lstStyle>
            <a:lvl1pPr>
              <a:defRPr sz="4000">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E3627B2-5370-AE96-42C7-18FD9EC06558}"/>
              </a:ext>
            </a:extLst>
          </p:cNvPr>
          <p:cNvSpPr>
            <a:spLocks noGrp="1"/>
          </p:cNvSpPr>
          <p:nvPr>
            <p:ph idx="1"/>
          </p:nvPr>
        </p:nvSpPr>
        <p:spPr>
          <a:xfrm>
            <a:off x="612648" y="2090800"/>
            <a:ext cx="10741152" cy="4633088"/>
          </a:xfrm>
        </p:spPr>
        <p:txBody>
          <a:bodyPr/>
          <a:lstStyle>
            <a:lvl1pPr>
              <a:defRPr sz="20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600">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p:txBody>
      </p:sp>
      <p:pic>
        <p:nvPicPr>
          <p:cNvPr id="7" name="Picture 6">
            <a:extLst>
              <a:ext uri="{FF2B5EF4-FFF2-40B4-BE49-F238E27FC236}">
                <a16:creationId xmlns:a16="http://schemas.microsoft.com/office/drawing/2014/main" id="{262F45B1-E443-C0B7-1320-D23AE2CF2C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88952" cy="1269683"/>
          </a:xfrm>
          <a:prstGeom prst="rect">
            <a:avLst/>
          </a:prstGeom>
        </p:spPr>
      </p:pic>
    </p:spTree>
    <p:extLst>
      <p:ext uri="{BB962C8B-B14F-4D97-AF65-F5344CB8AC3E}">
        <p14:creationId xmlns:p14="http://schemas.microsoft.com/office/powerpoint/2010/main" val="2759883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52DB5-34BD-4734-EB55-63E1E528CE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DDB7B4B-FEE3-F2C7-6E8A-C81DE4FC72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6D8AE46-E0CC-ED18-76C9-4EF20C237039}"/>
              </a:ext>
            </a:extLst>
          </p:cNvPr>
          <p:cNvSpPr>
            <a:spLocks noGrp="1"/>
          </p:cNvSpPr>
          <p:nvPr>
            <p:ph type="dt" sz="half" idx="10"/>
          </p:nvPr>
        </p:nvSpPr>
        <p:spPr/>
        <p:txBody>
          <a:bodyPr/>
          <a:lstStyle/>
          <a:p>
            <a:fld id="{B4FC76FB-C7BD-4902-A3FC-9989F5658F73}" type="datetimeFigureOut">
              <a:rPr lang="en-US" smtClean="0"/>
              <a:t>8/5/2026</a:t>
            </a:fld>
            <a:endParaRPr lang="en-US" dirty="0"/>
          </a:p>
        </p:txBody>
      </p:sp>
      <p:sp>
        <p:nvSpPr>
          <p:cNvPr id="5" name="Footer Placeholder 4">
            <a:extLst>
              <a:ext uri="{FF2B5EF4-FFF2-40B4-BE49-F238E27FC236}">
                <a16:creationId xmlns:a16="http://schemas.microsoft.com/office/drawing/2014/main" id="{616AD0D9-B3EF-82F8-679F-1224D6B70A1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B889C9A-D038-D50C-6A5D-0FD80801E1C2}"/>
              </a:ext>
            </a:extLst>
          </p:cNvPr>
          <p:cNvSpPr>
            <a:spLocks noGrp="1"/>
          </p:cNvSpPr>
          <p:nvPr>
            <p:ph type="sldNum" sz="quarter" idx="12"/>
          </p:nvPr>
        </p:nvSpPr>
        <p:spPr/>
        <p:txBody>
          <a:bodyPr/>
          <a:lstStyle/>
          <a:p>
            <a:fld id="{92C2E11C-35A9-45CA-A72B-192F27E36B8C}" type="slidenum">
              <a:rPr lang="en-US" smtClean="0"/>
              <a:t>‹#›</a:t>
            </a:fld>
            <a:endParaRPr lang="en-US" dirty="0"/>
          </a:p>
        </p:txBody>
      </p:sp>
    </p:spTree>
    <p:extLst>
      <p:ext uri="{BB962C8B-B14F-4D97-AF65-F5344CB8AC3E}">
        <p14:creationId xmlns:p14="http://schemas.microsoft.com/office/powerpoint/2010/main" val="37790261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B271-5BDD-4C86-0DCC-A1EEC6DBC8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70A5D3-DEEE-A934-D137-D636BAE11D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915B8EA-61ED-BCB2-DD3D-001DEB95D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F0545F-43EA-7EE9-8F11-2F0E886E0115}"/>
              </a:ext>
            </a:extLst>
          </p:cNvPr>
          <p:cNvSpPr>
            <a:spLocks noGrp="1"/>
          </p:cNvSpPr>
          <p:nvPr>
            <p:ph type="dt" sz="half" idx="10"/>
          </p:nvPr>
        </p:nvSpPr>
        <p:spPr/>
        <p:txBody>
          <a:bodyPr/>
          <a:lstStyle/>
          <a:p>
            <a:fld id="{B4FC76FB-C7BD-4902-A3FC-9989F5658F73}" type="datetimeFigureOut">
              <a:rPr lang="en-US" smtClean="0"/>
              <a:t>8/5/2026</a:t>
            </a:fld>
            <a:endParaRPr lang="en-US" dirty="0"/>
          </a:p>
        </p:txBody>
      </p:sp>
      <p:sp>
        <p:nvSpPr>
          <p:cNvPr id="6" name="Footer Placeholder 5">
            <a:extLst>
              <a:ext uri="{FF2B5EF4-FFF2-40B4-BE49-F238E27FC236}">
                <a16:creationId xmlns:a16="http://schemas.microsoft.com/office/drawing/2014/main" id="{47B23B1B-51D9-D4BE-A643-DCC1EFA557C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216D86-537A-EFCA-82D7-7A85BDEBD22A}"/>
              </a:ext>
            </a:extLst>
          </p:cNvPr>
          <p:cNvSpPr>
            <a:spLocks noGrp="1"/>
          </p:cNvSpPr>
          <p:nvPr>
            <p:ph type="sldNum" sz="quarter" idx="12"/>
          </p:nvPr>
        </p:nvSpPr>
        <p:spPr/>
        <p:txBody>
          <a:bodyPr/>
          <a:lstStyle/>
          <a:p>
            <a:fld id="{92C2E11C-35A9-45CA-A72B-192F27E36B8C}" type="slidenum">
              <a:rPr lang="en-US" smtClean="0"/>
              <a:t>‹#›</a:t>
            </a:fld>
            <a:endParaRPr lang="en-US" dirty="0"/>
          </a:p>
        </p:txBody>
      </p:sp>
    </p:spTree>
    <p:extLst>
      <p:ext uri="{BB962C8B-B14F-4D97-AF65-F5344CB8AC3E}">
        <p14:creationId xmlns:p14="http://schemas.microsoft.com/office/powerpoint/2010/main" val="30023460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606450"/>
      </p:ext>
    </p:extLst>
  </p:cSld>
  <p:clrMap bg1="lt1" tx1="dk1" bg2="lt2" tx2="dk2" accent1="accent1" accent2="accent2" accent3="accent3" accent4="accent4" accent5="accent5" accent6="accent6" hlink="hlink" folHlink="folHlink"/>
  <p:sldLayoutIdLst>
    <p:sldLayoutId id="2147490875" r:id="rId1"/>
    <p:sldLayoutId id="2147490894" r:id="rId2"/>
    <p:sldLayoutId id="2147490890" r:id="rId3"/>
    <p:sldLayoutId id="2147490883" r:id="rId4"/>
    <p:sldLayoutId id="2147490893" r:id="rId5"/>
    <p:sldLayoutId id="2147490895"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4861187"/>
      </p:ext>
    </p:extLst>
  </p:cSld>
  <p:clrMap bg1="lt1" tx1="dk1" bg2="lt2" tx2="dk2" accent1="accent1" accent2="accent2" accent3="accent3" accent4="accent4" accent5="accent5" accent6="accent6" hlink="hlink" folHlink="folHlink"/>
  <p:sldLayoutIdLst>
    <p:sldLayoutId id="2147490898" r:id="rId1"/>
    <p:sldLayoutId id="2147490899" r:id="rId2"/>
    <p:sldLayoutId id="2147490900" r:id="rId3"/>
    <p:sldLayoutId id="2147490901" r:id="rId4"/>
    <p:sldLayoutId id="2147490902" r:id="rId5"/>
    <p:sldLayoutId id="2147490903" r:id="rId6"/>
    <p:sldLayoutId id="214749090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avs72.avs.org/wp-content/uploads/2025/02/AVS-72-Call-for-Abstracts-E-mail-Template.docx" TargetMode="External"/><Relationship Id="rId2" Type="http://schemas.openxmlformats.org/officeDocument/2006/relationships/hyperlink" Target="https://avs72.avs.org/promotion/"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hyperlink" Target="http://www.avs72.avs.org/" TargetMode="External"/><Relationship Id="rId2" Type="http://schemas.openxmlformats.org/officeDocument/2006/relationships/hyperlink" Target="https://avs72.avs.org/promotion/" TargetMode="External"/><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hyperlink" Target="https://avs72.avs.org/group-2d/"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docuwiki.infobarrancos.es/doku.php?id=barrancos:lleida:torrent_de_bosoms" TargetMode="External"/><Relationship Id="rId13" Type="http://schemas.openxmlformats.org/officeDocument/2006/relationships/image" Target="../media/image21.jp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0.jpg"/><Relationship Id="rId2" Type="http://schemas.openxmlformats.org/officeDocument/2006/relationships/image" Target="../media/image11.jpg"/><Relationship Id="rId1" Type="http://schemas.openxmlformats.org/officeDocument/2006/relationships/slideLayout" Target="../slideLayouts/slideLayout5.xml"/><Relationship Id="rId6" Type="http://schemas.openxmlformats.org/officeDocument/2006/relationships/image" Target="../media/image15.png"/><Relationship Id="rId11" Type="http://schemas.openxmlformats.org/officeDocument/2006/relationships/image" Target="../media/image19.jpg"/><Relationship Id="rId5" Type="http://schemas.openxmlformats.org/officeDocument/2006/relationships/image" Target="../media/image14.png"/><Relationship Id="rId10" Type="http://schemas.openxmlformats.org/officeDocument/2006/relationships/image" Target="../media/image18.jpg"/><Relationship Id="rId4" Type="http://schemas.openxmlformats.org/officeDocument/2006/relationships/image" Target="../media/image13.png"/><Relationship Id="rId9"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hyperlink" Target="http://www.avs72.avs.org/" TargetMode="External"/><Relationship Id="rId2" Type="http://schemas.openxmlformats.org/officeDocument/2006/relationships/hyperlink" Target="https://avs72.avs.org/wp-content/uploads/2025/02/AVS-72-Call-for-Abstracts-E-mail-Template.docx" TargetMode="External"/><Relationship Id="rId1" Type="http://schemas.openxmlformats.org/officeDocument/2006/relationships/slideLayout" Target="../slideLayouts/slideLayout4.xml"/><Relationship Id="rId6" Type="http://schemas.openxmlformats.org/officeDocument/2006/relationships/hyperlink" Target="https://avs72.avs.org/promotion/" TargetMode="External"/><Relationship Id="rId5" Type="http://schemas.openxmlformats.org/officeDocument/2006/relationships/hyperlink" Target="https://avs72.avs.org/wp-content/uploads/2024/12/AVS-AVS-72-FLYER-2026.pdf" TargetMode="External"/><Relationship Id="rId4" Type="http://schemas.openxmlformats.org/officeDocument/2006/relationships/hyperlink" Target="https://conta.cc/46Pq7Cz"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hyperlink" Target="https://avs72.avs.org/wp-content/uploads/2025/12/AVS-AVS-72-600x90-1.jpg" TargetMode="External"/><Relationship Id="rId13" Type="http://schemas.openxmlformats.org/officeDocument/2006/relationships/hyperlink" Target="https://avs72.avs.org/wp-content/uploads/2025/12/AVS-AVS-72-print-header-22x5-1.jpg" TargetMode="External"/><Relationship Id="rId18" Type="http://schemas.openxmlformats.org/officeDocument/2006/relationships/image" Target="../media/image31.jpg"/><Relationship Id="rId3" Type="http://schemas.openxmlformats.org/officeDocument/2006/relationships/hyperlink" Target="https://avs72.avs.org/promotion/" TargetMode="External"/><Relationship Id="rId7" Type="http://schemas.openxmlformats.org/officeDocument/2006/relationships/hyperlink" Target="https://avs72.avs.org/wp-content/uploads/2025/12/AVS-AVS-72-400x400-1.jpg" TargetMode="External"/><Relationship Id="rId12" Type="http://schemas.openxmlformats.org/officeDocument/2006/relationships/hyperlink" Target="https://avs72.avs.org/wp-content/uploads/2025/12/AVS-AVS-72-1920x200-ppt.jpg" TargetMode="External"/><Relationship Id="rId17" Type="http://schemas.openxmlformats.org/officeDocument/2006/relationships/image" Target="../media/image10.jpg"/><Relationship Id="rId2" Type="http://schemas.openxmlformats.org/officeDocument/2006/relationships/notesSlide" Target="../notesSlides/notesSlide5.xml"/><Relationship Id="rId16" Type="http://schemas.openxmlformats.org/officeDocument/2006/relationships/image" Target="../media/image30.jpg"/><Relationship Id="rId20" Type="http://schemas.openxmlformats.org/officeDocument/2006/relationships/image" Target="../media/image33.jpg"/><Relationship Id="rId1" Type="http://schemas.openxmlformats.org/officeDocument/2006/relationships/slideLayout" Target="../slideLayouts/slideLayout1.xml"/><Relationship Id="rId6" Type="http://schemas.openxmlformats.org/officeDocument/2006/relationships/hyperlink" Target="https://avs72.avs.org/wp-content/uploads/2026/05/AVS-AVS-72-CF-Late-news-350x350-1.jpg" TargetMode="External"/><Relationship Id="rId11" Type="http://schemas.openxmlformats.org/officeDocument/2006/relationships/hyperlink" Target="https://avs72.avs.org/wp-content/uploads/2025/12/AVS-AVS-72-1200x675-ABSTRACTS.jpg" TargetMode="External"/><Relationship Id="rId5" Type="http://schemas.openxmlformats.org/officeDocument/2006/relationships/hyperlink" Target="https://avs72.avs.org/wp-content/uploads/2025/12/AVS-AVS-72-300x250-1.jpg" TargetMode="External"/><Relationship Id="rId15" Type="http://schemas.openxmlformats.org/officeDocument/2006/relationships/hyperlink" Target="https://avs.org/AVS/media/Files/Press%20Media%20Center/AVS-Promo-Slides-2026.pptx" TargetMode="External"/><Relationship Id="rId10" Type="http://schemas.openxmlformats.org/officeDocument/2006/relationships/hyperlink" Target="https://avs72.avs.org/wp-content/uploads/2025/12/AVS-AVS-72-1200x675-1.jpg" TargetMode="External"/><Relationship Id="rId19" Type="http://schemas.openxmlformats.org/officeDocument/2006/relationships/image" Target="../media/image32.jpg"/><Relationship Id="rId4" Type="http://schemas.openxmlformats.org/officeDocument/2006/relationships/hyperlink" Target="https://avs72.avs.org/wp-content/uploads/2025/12/AVS-72-Promo-Slides-2026.pptx" TargetMode="External"/><Relationship Id="rId9" Type="http://schemas.openxmlformats.org/officeDocument/2006/relationships/hyperlink" Target="https://avs72.avs.org/wp-content/uploads/2026/05/AVS-AVS-72-CF-Late-news-1200x675_.jpg" TargetMode="External"/><Relationship Id="rId14" Type="http://schemas.openxmlformats.org/officeDocument/2006/relationships/hyperlink" Target="https://avs72.avs.org/wp-content/uploads/2024/12/AVS-AVS-72-FLYER-2026.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a:extLst>
              <a:ext uri="{FF2B5EF4-FFF2-40B4-BE49-F238E27FC236}">
                <a16:creationId xmlns:a16="http://schemas.microsoft.com/office/drawing/2014/main" id="{9101DEE8-B6E6-6569-E6A6-BCC0D056DA9A}"/>
              </a:ext>
            </a:extLst>
          </p:cNvPr>
          <p:cNvSpPr/>
          <p:nvPr/>
        </p:nvSpPr>
        <p:spPr>
          <a:xfrm>
            <a:off x="266949" y="2666999"/>
            <a:ext cx="2743200" cy="4007985"/>
          </a:xfrm>
          <a:prstGeom prst="roundRect">
            <a:avLst>
              <a:gd name="adj" fmla="val 10000"/>
            </a:avLst>
          </a:prstGeom>
          <a:solidFill>
            <a:srgbClr val="4E9B47">
              <a:alpha val="40000"/>
            </a:srgbClr>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sz="1100" dirty="0"/>
          </a:p>
        </p:txBody>
      </p:sp>
      <p:sp>
        <p:nvSpPr>
          <p:cNvPr id="5" name="Rounded Rectangle 4">
            <a:extLst>
              <a:ext uri="{FF2B5EF4-FFF2-40B4-BE49-F238E27FC236}">
                <a16:creationId xmlns:a16="http://schemas.microsoft.com/office/drawing/2014/main" id="{204E3AB1-7084-D592-2748-1C7E1774181E}"/>
              </a:ext>
            </a:extLst>
          </p:cNvPr>
          <p:cNvSpPr/>
          <p:nvPr/>
        </p:nvSpPr>
        <p:spPr>
          <a:xfrm>
            <a:off x="3246280" y="2666998"/>
            <a:ext cx="2743200" cy="4039941"/>
          </a:xfrm>
          <a:prstGeom prst="roundRect">
            <a:avLst>
              <a:gd name="adj" fmla="val 10000"/>
            </a:avLst>
          </a:prstGeom>
          <a:solidFill>
            <a:srgbClr val="4E9B47">
              <a:alpha val="40000"/>
            </a:srgbClr>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6" name="Rounded Rectangle 5">
            <a:extLst>
              <a:ext uri="{FF2B5EF4-FFF2-40B4-BE49-F238E27FC236}">
                <a16:creationId xmlns:a16="http://schemas.microsoft.com/office/drawing/2014/main" id="{80AA54A1-31D1-C515-A1A0-6EE2CF2DAF5A}"/>
              </a:ext>
            </a:extLst>
          </p:cNvPr>
          <p:cNvSpPr/>
          <p:nvPr/>
        </p:nvSpPr>
        <p:spPr>
          <a:xfrm>
            <a:off x="6231840" y="2666998"/>
            <a:ext cx="2743200" cy="4039942"/>
          </a:xfrm>
          <a:prstGeom prst="roundRect">
            <a:avLst>
              <a:gd name="adj" fmla="val 10000"/>
            </a:avLst>
          </a:prstGeom>
          <a:solidFill>
            <a:srgbClr val="4E9B47">
              <a:alpha val="40000"/>
            </a:srgbClr>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7" name="Rounded Rectangle 6">
            <a:extLst>
              <a:ext uri="{FF2B5EF4-FFF2-40B4-BE49-F238E27FC236}">
                <a16:creationId xmlns:a16="http://schemas.microsoft.com/office/drawing/2014/main" id="{8A2FBDF4-43C5-2515-6FD9-F53615330182}"/>
              </a:ext>
            </a:extLst>
          </p:cNvPr>
          <p:cNvSpPr/>
          <p:nvPr/>
        </p:nvSpPr>
        <p:spPr>
          <a:xfrm>
            <a:off x="9227337" y="2635043"/>
            <a:ext cx="2743200" cy="4039942"/>
          </a:xfrm>
          <a:prstGeom prst="roundRect">
            <a:avLst>
              <a:gd name="adj" fmla="val 10000"/>
            </a:avLst>
          </a:prstGeom>
          <a:solidFill>
            <a:srgbClr val="4E9B47">
              <a:alpha val="40000"/>
            </a:srgbClr>
          </a:solidFill>
        </p:spPr>
        <p:style>
          <a:lnRef idx="0">
            <a:schemeClr val="accent2">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8" name="TextBox 7">
            <a:extLst>
              <a:ext uri="{FF2B5EF4-FFF2-40B4-BE49-F238E27FC236}">
                <a16:creationId xmlns:a16="http://schemas.microsoft.com/office/drawing/2014/main" id="{2C002802-D166-8229-67BB-D77DA7832FB2}"/>
              </a:ext>
            </a:extLst>
          </p:cNvPr>
          <p:cNvSpPr txBox="1"/>
          <p:nvPr/>
        </p:nvSpPr>
        <p:spPr>
          <a:xfrm>
            <a:off x="251609" y="3540831"/>
            <a:ext cx="2743200" cy="457200"/>
          </a:xfrm>
          <a:prstGeom prst="rect">
            <a:avLst/>
          </a:prstGeom>
          <a:noFill/>
        </p:spPr>
        <p:txBody>
          <a:bodyPr wrap="square" rtlCol="0">
            <a:spAutoFit/>
          </a:bodyPr>
          <a:lstStyle/>
          <a:p>
            <a:pPr algn="ctr"/>
            <a:r>
              <a:rPr lang="en-US" sz="2400" b="1" dirty="0">
                <a:solidFill>
                  <a:srgbClr val="00AEEF"/>
                </a:solidFill>
                <a:ea typeface="Calibri" panose="020F0502020204030204" pitchFamily="34" charset="0"/>
                <a:cs typeface="Calibri" panose="020F0502020204030204" pitchFamily="34" charset="0"/>
              </a:rPr>
              <a:t>Now-February 9</a:t>
            </a:r>
            <a:endParaRPr lang="en-US" sz="2400" dirty="0">
              <a:solidFill>
                <a:srgbClr val="00AEEF"/>
              </a:solidFill>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A2FA2ECC-BDE6-FAB2-660A-1F9E933E1E11}"/>
              </a:ext>
            </a:extLst>
          </p:cNvPr>
          <p:cNvSpPr txBox="1"/>
          <p:nvPr/>
        </p:nvSpPr>
        <p:spPr>
          <a:xfrm>
            <a:off x="242151" y="2740819"/>
            <a:ext cx="2743200" cy="923330"/>
          </a:xfrm>
          <a:prstGeom prst="rect">
            <a:avLst/>
          </a:prstGeom>
          <a:noFill/>
        </p:spPr>
        <p:txBody>
          <a:bodyPr wrap="square" rtlCol="0">
            <a:spAutoFit/>
          </a:bodyPr>
          <a:lstStyle/>
          <a:p>
            <a:pPr algn="ctr"/>
            <a:r>
              <a:rPr lang="en-US" sz="5400" b="1" u="sng" dirty="0">
                <a:solidFill>
                  <a:srgbClr val="4E9B47"/>
                </a:solidFill>
                <a:ea typeface="Calibri" panose="020F0502020204030204" pitchFamily="34" charset="0"/>
                <a:cs typeface="Calibri" panose="020F0502020204030204" pitchFamily="34" charset="0"/>
              </a:rPr>
              <a:t>A</a:t>
            </a:r>
            <a:r>
              <a:rPr lang="en-US" sz="4000" b="1" dirty="0">
                <a:solidFill>
                  <a:srgbClr val="4E9B47"/>
                </a:solidFill>
                <a:ea typeface="Calibri" panose="020F0502020204030204" pitchFamily="34" charset="0"/>
                <a:cs typeface="Calibri" panose="020F0502020204030204" pitchFamily="34" charset="0"/>
              </a:rPr>
              <a:t>mass</a:t>
            </a:r>
          </a:p>
        </p:txBody>
      </p:sp>
      <p:sp>
        <p:nvSpPr>
          <p:cNvPr id="10" name="TextBox 9">
            <a:extLst>
              <a:ext uri="{FF2B5EF4-FFF2-40B4-BE49-F238E27FC236}">
                <a16:creationId xmlns:a16="http://schemas.microsoft.com/office/drawing/2014/main" id="{662E5ABD-A0A5-9274-C52D-D2C8AC16F4D1}"/>
              </a:ext>
            </a:extLst>
          </p:cNvPr>
          <p:cNvSpPr txBox="1"/>
          <p:nvPr/>
        </p:nvSpPr>
        <p:spPr>
          <a:xfrm>
            <a:off x="287984" y="4069870"/>
            <a:ext cx="2743200" cy="1400383"/>
          </a:xfrm>
          <a:prstGeom prst="rect">
            <a:avLst/>
          </a:prstGeom>
          <a:noFill/>
        </p:spPr>
        <p:txBody>
          <a:bodyPr wrap="square" rtlCol="0">
            <a:spAutoFit/>
          </a:bodyPr>
          <a:lstStyle/>
          <a:p>
            <a:pPr algn="ctr"/>
            <a:r>
              <a:rPr lang="en-US" sz="1700" b="1" i="1" dirty="0">
                <a:solidFill>
                  <a:srgbClr val="4E9B47"/>
                </a:solidFill>
                <a:latin typeface="Aptos" panose="020B0004020202020204" pitchFamily="34" charset="0"/>
                <a:ea typeface="Calibri" panose="020F0502020204030204" pitchFamily="34" charset="0"/>
                <a:cs typeface="Calibri" panose="020F0502020204030204" pitchFamily="34" charset="0"/>
              </a:rPr>
              <a:t>Add 10+ colleagues to your topics Google Contact Sheet. </a:t>
            </a:r>
            <a:br>
              <a:rPr lang="en-US" sz="1700" b="1" i="1" dirty="0">
                <a:solidFill>
                  <a:srgbClr val="4E9B47"/>
                </a:solidFill>
                <a:latin typeface="Aptos" panose="020B0004020202020204" pitchFamily="34" charset="0"/>
                <a:ea typeface="Calibri" panose="020F0502020204030204" pitchFamily="34" charset="0"/>
                <a:cs typeface="Calibri" panose="020F0502020204030204" pitchFamily="34" charset="0"/>
              </a:rPr>
            </a:br>
            <a:endParaRPr lang="en-US" sz="1700" b="1" i="1" dirty="0">
              <a:solidFill>
                <a:srgbClr val="4E9B47"/>
              </a:solidFill>
              <a:latin typeface="Aptos" panose="020B0004020202020204" pitchFamily="34" charset="0"/>
              <a:ea typeface="Calibri" panose="020F0502020204030204" pitchFamily="34" charset="0"/>
              <a:cs typeface="Calibri" panose="020F0502020204030204" pitchFamily="34" charset="0"/>
            </a:endParaRPr>
          </a:p>
          <a:p>
            <a:pPr algn="ctr"/>
            <a:r>
              <a:rPr lang="en-US" sz="1700" b="1" i="1" dirty="0">
                <a:solidFill>
                  <a:srgbClr val="4E9B47"/>
                </a:solidFill>
                <a:latin typeface="Aptos" panose="020B0004020202020204" pitchFamily="34" charset="0"/>
                <a:ea typeface="Calibri" panose="020F0502020204030204" pitchFamily="34" charset="0"/>
                <a:cs typeface="Calibri" panose="020F0502020204030204" pitchFamily="34" charset="0"/>
              </a:rPr>
              <a:t>Della will e-mail the link</a:t>
            </a:r>
          </a:p>
        </p:txBody>
      </p:sp>
      <p:sp>
        <p:nvSpPr>
          <p:cNvPr id="12" name="TextBox 11">
            <a:extLst>
              <a:ext uri="{FF2B5EF4-FFF2-40B4-BE49-F238E27FC236}">
                <a16:creationId xmlns:a16="http://schemas.microsoft.com/office/drawing/2014/main" id="{7AAC84AE-DCFF-F692-49A1-62CB45F1508D}"/>
              </a:ext>
            </a:extLst>
          </p:cNvPr>
          <p:cNvSpPr txBox="1"/>
          <p:nvPr/>
        </p:nvSpPr>
        <p:spPr>
          <a:xfrm>
            <a:off x="3237648" y="3617031"/>
            <a:ext cx="2743200" cy="457200"/>
          </a:xfrm>
          <a:prstGeom prst="rect">
            <a:avLst/>
          </a:prstGeom>
          <a:noFill/>
        </p:spPr>
        <p:txBody>
          <a:bodyPr wrap="square" rtlCol="0">
            <a:spAutoFit/>
          </a:bodyPr>
          <a:lstStyle/>
          <a:p>
            <a:pPr algn="ctr"/>
            <a:r>
              <a:rPr lang="en-US" sz="2400" b="1" dirty="0">
                <a:solidFill>
                  <a:srgbClr val="00AEEF"/>
                </a:solidFill>
                <a:latin typeface="Aptos" panose="020B0004020202020204" pitchFamily="34" charset="0"/>
                <a:ea typeface="Calibri" panose="020F0502020204030204" pitchFamily="34" charset="0"/>
                <a:cs typeface="Calibri" panose="020F0502020204030204" pitchFamily="34" charset="0"/>
              </a:rPr>
              <a:t>February 9-May 18</a:t>
            </a:r>
            <a:endParaRPr lang="en-US" sz="2400" dirty="0">
              <a:solidFill>
                <a:srgbClr val="00AEEF"/>
              </a:solidFill>
              <a:latin typeface="Aptos" panose="020B0004020202020204" pitchFamily="34" charset="0"/>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1DD8DD39-5790-80B8-6B69-B5F50697CE1E}"/>
              </a:ext>
            </a:extLst>
          </p:cNvPr>
          <p:cNvSpPr txBox="1"/>
          <p:nvPr/>
        </p:nvSpPr>
        <p:spPr>
          <a:xfrm>
            <a:off x="6195944" y="3617031"/>
            <a:ext cx="2743200" cy="457200"/>
          </a:xfrm>
          <a:prstGeom prst="rect">
            <a:avLst/>
          </a:prstGeom>
          <a:noFill/>
        </p:spPr>
        <p:txBody>
          <a:bodyPr wrap="square" rtlCol="0">
            <a:spAutoFit/>
          </a:bodyPr>
          <a:lstStyle/>
          <a:p>
            <a:pPr algn="ctr"/>
            <a:r>
              <a:rPr lang="en-US" sz="2400" b="1" dirty="0">
                <a:solidFill>
                  <a:srgbClr val="00AEEF"/>
                </a:solidFill>
                <a:latin typeface="Aptos" panose="020B0004020202020204" pitchFamily="34" charset="0"/>
                <a:ea typeface="Calibri" panose="020F0502020204030204" pitchFamily="34" charset="0"/>
                <a:cs typeface="Calibri" panose="020F0502020204030204" pitchFamily="34" charset="0"/>
              </a:rPr>
              <a:t>February 9-28</a:t>
            </a:r>
            <a:endParaRPr lang="en-US" sz="2400" dirty="0">
              <a:solidFill>
                <a:srgbClr val="00AEEF"/>
              </a:solidFill>
              <a:latin typeface="Aptos" panose="020B0004020202020204" pitchFamily="34" charset="0"/>
              <a:ea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E28130BF-2459-66A2-ECF1-1DAA2CBA47E2}"/>
              </a:ext>
            </a:extLst>
          </p:cNvPr>
          <p:cNvSpPr txBox="1"/>
          <p:nvPr/>
        </p:nvSpPr>
        <p:spPr>
          <a:xfrm>
            <a:off x="6225611" y="4101460"/>
            <a:ext cx="2743200" cy="2446824"/>
          </a:xfrm>
          <a:prstGeom prst="rect">
            <a:avLst/>
          </a:prstGeom>
          <a:noFill/>
        </p:spPr>
        <p:txBody>
          <a:bodyPr wrap="square" rtlCol="0">
            <a:spAutoFit/>
          </a:bodyPr>
          <a:lstStyle/>
          <a:p>
            <a:pPr algn="ctr"/>
            <a:r>
              <a:rPr lang="en-US" sz="1700" b="1" i="1" dirty="0">
                <a:solidFill>
                  <a:srgbClr val="4E9B47"/>
                </a:solidFill>
                <a:ea typeface="Calibri" panose="020F0502020204030204" pitchFamily="34" charset="0"/>
                <a:cs typeface="Calibri" panose="020F0502020204030204" pitchFamily="34" charset="0"/>
              </a:rPr>
              <a:t>Use your topic specific branded banners to e-mail your assigned Google contacts.</a:t>
            </a:r>
          </a:p>
          <a:p>
            <a:pPr algn="ctr"/>
            <a:endParaRPr lang="en-US" sz="1700" b="1" i="1" dirty="0">
              <a:solidFill>
                <a:srgbClr val="4E9B47"/>
              </a:solidFill>
              <a:ea typeface="Calibri" panose="020F0502020204030204" pitchFamily="34" charset="0"/>
              <a:cs typeface="Calibri" panose="020F0502020204030204" pitchFamily="34" charset="0"/>
            </a:endParaRPr>
          </a:p>
          <a:p>
            <a:pPr algn="ctr"/>
            <a:r>
              <a:rPr lang="en-US" sz="1700" b="1" i="1" dirty="0">
                <a:solidFill>
                  <a:srgbClr val="4E9B47"/>
                </a:solidFill>
                <a:ea typeface="Calibri" panose="020F0502020204030204" pitchFamily="34" charset="0"/>
                <a:cs typeface="Calibri" panose="020F0502020204030204" pitchFamily="34" charset="0"/>
              </a:rPr>
              <a:t>Post regularly to social media pages and tag #AVS72</a:t>
            </a:r>
          </a:p>
          <a:p>
            <a:pPr algn="ctr"/>
            <a:r>
              <a:rPr lang="en-US" sz="1700" b="1" i="1" dirty="0">
                <a:solidFill>
                  <a:srgbClr val="4E9B47"/>
                </a:solidFill>
                <a:ea typeface="Calibri" panose="020F0502020204030204" pitchFamily="34" charset="0"/>
                <a:cs typeface="Calibri" panose="020F0502020204030204" pitchFamily="34" charset="0"/>
              </a:rPr>
              <a:t>(especially Linked in)</a:t>
            </a:r>
          </a:p>
        </p:txBody>
      </p:sp>
      <p:sp>
        <p:nvSpPr>
          <p:cNvPr id="19" name="TextBox 18">
            <a:extLst>
              <a:ext uri="{FF2B5EF4-FFF2-40B4-BE49-F238E27FC236}">
                <a16:creationId xmlns:a16="http://schemas.microsoft.com/office/drawing/2014/main" id="{BE51E440-7DC8-245E-5023-B21CBEAB8747}"/>
              </a:ext>
            </a:extLst>
          </p:cNvPr>
          <p:cNvSpPr txBox="1"/>
          <p:nvPr/>
        </p:nvSpPr>
        <p:spPr>
          <a:xfrm>
            <a:off x="9253842" y="3612670"/>
            <a:ext cx="2743200" cy="457200"/>
          </a:xfrm>
          <a:prstGeom prst="rect">
            <a:avLst/>
          </a:prstGeom>
          <a:noFill/>
        </p:spPr>
        <p:txBody>
          <a:bodyPr wrap="square" rtlCol="0">
            <a:spAutoFit/>
          </a:bodyPr>
          <a:lstStyle/>
          <a:p>
            <a:pPr algn="ctr"/>
            <a:r>
              <a:rPr lang="en-US" sz="2400" b="1" dirty="0">
                <a:solidFill>
                  <a:srgbClr val="00AEEF"/>
                </a:solidFill>
                <a:latin typeface="Calibri" panose="020F0502020204030204" pitchFamily="34" charset="0"/>
                <a:ea typeface="Calibri" panose="020F0502020204030204" pitchFamily="34" charset="0"/>
                <a:cs typeface="Calibri" panose="020F0502020204030204" pitchFamily="34" charset="0"/>
              </a:rPr>
              <a:t>March-Sept 14</a:t>
            </a:r>
            <a:endParaRPr lang="en-US" sz="2400" dirty="0">
              <a:solidFill>
                <a:srgbClr val="00AEEF"/>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TextBox 19">
            <a:extLst>
              <a:ext uri="{FF2B5EF4-FFF2-40B4-BE49-F238E27FC236}">
                <a16:creationId xmlns:a16="http://schemas.microsoft.com/office/drawing/2014/main" id="{BECE9B7F-68C6-1672-26A7-1F47E0B417E3}"/>
              </a:ext>
            </a:extLst>
          </p:cNvPr>
          <p:cNvSpPr txBox="1"/>
          <p:nvPr/>
        </p:nvSpPr>
        <p:spPr>
          <a:xfrm>
            <a:off x="9235621" y="4106376"/>
            <a:ext cx="2743200" cy="2569934"/>
          </a:xfrm>
          <a:prstGeom prst="rect">
            <a:avLst/>
          </a:prstGeom>
          <a:noFill/>
        </p:spPr>
        <p:txBody>
          <a:bodyPr wrap="square" rtlCol="0">
            <a:spAutoFit/>
          </a:bodyPr>
          <a:lstStyle/>
          <a:p>
            <a:pPr algn="ctr"/>
            <a:r>
              <a:rPr lang="en-US" sz="1700" b="1" i="1" dirty="0">
                <a:solidFill>
                  <a:srgbClr val="4E9B47"/>
                </a:solidFill>
                <a:ea typeface="Calibri" panose="020F0502020204030204" pitchFamily="34" charset="0"/>
                <a:cs typeface="Calibri" panose="020F0502020204030204" pitchFamily="34" charset="0"/>
              </a:rPr>
              <a:t>Keep creating new branded content for </a:t>
            </a:r>
            <a:br>
              <a:rPr lang="en-US" sz="1700" b="1" i="1" dirty="0">
                <a:solidFill>
                  <a:srgbClr val="4E9B47"/>
                </a:solidFill>
                <a:ea typeface="Calibri" panose="020F0502020204030204" pitchFamily="34" charset="0"/>
                <a:cs typeface="Calibri" panose="020F0502020204030204" pitchFamily="34" charset="0"/>
              </a:rPr>
            </a:br>
            <a:r>
              <a:rPr lang="en-US" sz="1700" b="1" i="1" dirty="0">
                <a:solidFill>
                  <a:srgbClr val="4E9B47"/>
                </a:solidFill>
                <a:ea typeface="Calibri" panose="020F0502020204030204" pitchFamily="34" charset="0"/>
                <a:cs typeface="Calibri" panose="020F0502020204030204" pitchFamily="34" charset="0"/>
              </a:rPr>
              <a:t>e-mails and social </a:t>
            </a:r>
            <a:br>
              <a:rPr lang="en-US" sz="1700" b="1" i="1" dirty="0">
                <a:solidFill>
                  <a:srgbClr val="4E9B47"/>
                </a:solidFill>
                <a:ea typeface="Calibri" panose="020F0502020204030204" pitchFamily="34" charset="0"/>
                <a:cs typeface="Calibri" panose="020F0502020204030204" pitchFamily="34" charset="0"/>
              </a:rPr>
            </a:br>
            <a:r>
              <a:rPr lang="en-US" sz="1700" b="1" i="1" dirty="0">
                <a:solidFill>
                  <a:srgbClr val="4E9B47"/>
                </a:solidFill>
                <a:ea typeface="Calibri" panose="020F0502020204030204" pitchFamily="34" charset="0"/>
                <a:cs typeface="Calibri" panose="020F0502020204030204" pitchFamily="34" charset="0"/>
              </a:rPr>
              <a:t>media posts and promote late news</a:t>
            </a:r>
          </a:p>
          <a:p>
            <a:pPr algn="ctr"/>
            <a:endParaRPr lang="en-US" sz="800" b="1" i="1" dirty="0">
              <a:solidFill>
                <a:srgbClr val="4E9B47"/>
              </a:solidFill>
              <a:ea typeface="Calibri" panose="020F0502020204030204" pitchFamily="34" charset="0"/>
              <a:cs typeface="Calibri" panose="020F0502020204030204" pitchFamily="34" charset="0"/>
            </a:endParaRPr>
          </a:p>
          <a:p>
            <a:pPr algn="ctr"/>
            <a:r>
              <a:rPr lang="en-US" sz="1700" b="1" i="1" dirty="0">
                <a:solidFill>
                  <a:srgbClr val="4E9B47"/>
                </a:solidFill>
                <a:ea typeface="Calibri" panose="020F0502020204030204" pitchFamily="34" charset="0"/>
                <a:cs typeface="Calibri" panose="020F0502020204030204" pitchFamily="34" charset="0"/>
              </a:rPr>
              <a:t>Della will e-mail ideas and prompts or use the resources at </a:t>
            </a:r>
            <a:r>
              <a:rPr lang="en-US" sz="1700" b="1" u="sng" dirty="0">
                <a:solidFill>
                  <a:srgbClr val="4E9B47"/>
                </a:solidFill>
                <a:ea typeface="Calibri" panose="020F0502020204030204" pitchFamily="34" charset="0"/>
                <a:cs typeface="Calibri" panose="020F0502020204030204" pitchFamily="34" charset="0"/>
              </a:rPr>
              <a:t>avs72.avs.org/promotion/ </a:t>
            </a:r>
            <a:endParaRPr lang="en-US" sz="1700" b="1" i="1" dirty="0">
              <a:solidFill>
                <a:srgbClr val="4E9B47"/>
              </a:solidFill>
              <a:ea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DFB93012-4B1E-1986-CB97-208DCD222686}"/>
              </a:ext>
            </a:extLst>
          </p:cNvPr>
          <p:cNvSpPr txBox="1"/>
          <p:nvPr/>
        </p:nvSpPr>
        <p:spPr>
          <a:xfrm>
            <a:off x="3256976" y="4080059"/>
            <a:ext cx="2743200" cy="2185214"/>
          </a:xfrm>
          <a:prstGeom prst="rect">
            <a:avLst/>
          </a:prstGeom>
          <a:noFill/>
        </p:spPr>
        <p:txBody>
          <a:bodyPr wrap="square" rtlCol="0">
            <a:spAutoFit/>
          </a:bodyPr>
          <a:lstStyle/>
          <a:p>
            <a:pPr algn="ctr"/>
            <a:r>
              <a:rPr lang="en-US" sz="1700" b="1" i="1" dirty="0">
                <a:solidFill>
                  <a:srgbClr val="4E9B47"/>
                </a:solidFill>
                <a:effectLst/>
                <a:ea typeface="Calibri" panose="020F0502020204030204" pitchFamily="34" charset="0"/>
                <a:cs typeface="Calibri" panose="020F0502020204030204" pitchFamily="34" charset="0"/>
              </a:rPr>
              <a:t>Use the provided resources and tools at </a:t>
            </a:r>
            <a:r>
              <a:rPr lang="en-US" sz="1700" b="1" u="sng" dirty="0">
                <a:solidFill>
                  <a:srgbClr val="4E9B47"/>
                </a:solidFill>
                <a:ea typeface="Calibri" panose="020F0502020204030204" pitchFamily="34" charset="0"/>
                <a:cs typeface="Calibri" panose="020F0502020204030204" pitchFamily="34" charset="0"/>
              </a:rPr>
              <a:t>avs72.avs.org/promotion/ </a:t>
            </a:r>
            <a:r>
              <a:rPr lang="en-US" sz="1700" b="1" i="1" dirty="0">
                <a:solidFill>
                  <a:srgbClr val="4E9B47"/>
                </a:solidFill>
                <a:effectLst/>
                <a:ea typeface="Calibri" panose="020F0502020204030204" pitchFamily="34" charset="0"/>
                <a:cs typeface="Calibri" panose="020F0502020204030204" pitchFamily="34" charset="0"/>
              </a:rPr>
              <a:t>to customize and create </a:t>
            </a:r>
            <a:r>
              <a:rPr lang="en-US" sz="1700" b="1" i="1" dirty="0">
                <a:solidFill>
                  <a:srgbClr val="4E9B47"/>
                </a:solidFill>
                <a:ea typeface="Calibri" panose="020F0502020204030204" pitchFamily="34" charset="0"/>
                <a:cs typeface="Calibri" panose="020F0502020204030204" pitchFamily="34" charset="0"/>
              </a:rPr>
              <a:t>banners </a:t>
            </a:r>
            <a:r>
              <a:rPr lang="en-US" sz="1700" b="1" i="1" dirty="0">
                <a:solidFill>
                  <a:srgbClr val="4E9B47"/>
                </a:solidFill>
                <a:effectLst/>
                <a:ea typeface="Calibri" panose="020F0502020204030204" pitchFamily="34" charset="0"/>
                <a:cs typeface="Calibri" panose="020F0502020204030204" pitchFamily="34" charset="0"/>
              </a:rPr>
              <a:t>that have your topics specific branding.</a:t>
            </a:r>
          </a:p>
          <a:p>
            <a:pPr algn="ctr"/>
            <a:r>
              <a:rPr lang="en-US" sz="1700" b="1" i="1" dirty="0">
                <a:solidFill>
                  <a:srgbClr val="4E9B47"/>
                </a:solidFill>
                <a:effectLst/>
                <a:ea typeface="Calibri" panose="020F0502020204030204" pitchFamily="34" charset="0"/>
                <a:cs typeface="Calibri" panose="020F0502020204030204" pitchFamily="34" charset="0"/>
              </a:rPr>
              <a:t> </a:t>
            </a:r>
            <a:br>
              <a:rPr lang="en-US" sz="1700" b="1" i="1" dirty="0">
                <a:solidFill>
                  <a:srgbClr val="4E9B47"/>
                </a:solidFill>
                <a:effectLst/>
                <a:ea typeface="Calibri" panose="020F0502020204030204" pitchFamily="34" charset="0"/>
                <a:cs typeface="Calibri" panose="020F0502020204030204" pitchFamily="34" charset="0"/>
              </a:rPr>
            </a:br>
            <a:r>
              <a:rPr lang="en-US" sz="1700" b="1" i="1" dirty="0">
                <a:solidFill>
                  <a:srgbClr val="4E9B47"/>
                </a:solidFill>
                <a:ea typeface="Calibri" panose="020F0502020204030204" pitchFamily="34" charset="0"/>
                <a:cs typeface="Calibri" panose="020F0502020204030204" pitchFamily="34" charset="0"/>
              </a:rPr>
              <a:t>Della will e-mail the link</a:t>
            </a:r>
          </a:p>
        </p:txBody>
      </p:sp>
      <p:sp>
        <p:nvSpPr>
          <p:cNvPr id="22" name="Title 1">
            <a:extLst>
              <a:ext uri="{FF2B5EF4-FFF2-40B4-BE49-F238E27FC236}">
                <a16:creationId xmlns:a16="http://schemas.microsoft.com/office/drawing/2014/main" id="{91A243C8-C4E8-5BC4-7D27-4BA6AA2125AA}"/>
              </a:ext>
            </a:extLst>
          </p:cNvPr>
          <p:cNvSpPr>
            <a:spLocks noGrp="1"/>
          </p:cNvSpPr>
          <p:nvPr>
            <p:ph type="title" idx="4294967295"/>
          </p:nvPr>
        </p:nvSpPr>
        <p:spPr>
          <a:xfrm>
            <a:off x="0" y="1387204"/>
            <a:ext cx="12191999" cy="714375"/>
          </a:xfrm>
        </p:spPr>
        <p:txBody>
          <a:bodyPr anchor="ctr">
            <a:normAutofit/>
          </a:bodyPr>
          <a:lstStyle/>
          <a:p>
            <a:pPr algn="ctr"/>
            <a:r>
              <a:rPr lang="en-US" sz="3600" dirty="0">
                <a:solidFill>
                  <a:srgbClr val="00AEEF"/>
                </a:solidFill>
                <a:latin typeface="+mn-lt"/>
              </a:rPr>
              <a:t>- Timeline for Promoting AVS 72</a:t>
            </a:r>
          </a:p>
        </p:txBody>
      </p:sp>
      <p:sp>
        <p:nvSpPr>
          <p:cNvPr id="2" name="TextBox 1">
            <a:extLst>
              <a:ext uri="{FF2B5EF4-FFF2-40B4-BE49-F238E27FC236}">
                <a16:creationId xmlns:a16="http://schemas.microsoft.com/office/drawing/2014/main" id="{8BF2CEB5-8689-578A-AC40-1B4A94EB0055}"/>
              </a:ext>
            </a:extLst>
          </p:cNvPr>
          <p:cNvSpPr txBox="1"/>
          <p:nvPr/>
        </p:nvSpPr>
        <p:spPr>
          <a:xfrm>
            <a:off x="0" y="2000692"/>
            <a:ext cx="12191999" cy="584775"/>
          </a:xfrm>
          <a:prstGeom prst="rect">
            <a:avLst/>
          </a:prstGeom>
          <a:noFill/>
        </p:spPr>
        <p:txBody>
          <a:bodyPr wrap="square" rtlCol="0">
            <a:spAutoFit/>
          </a:bodyPr>
          <a:lstStyle/>
          <a:p>
            <a:pPr algn="ctr"/>
            <a:r>
              <a:rPr lang="en-US" sz="3200" dirty="0">
                <a:solidFill>
                  <a:srgbClr val="4E9B47"/>
                </a:solidFill>
              </a:rPr>
              <a:t>As Easy as “ABC…”</a:t>
            </a:r>
          </a:p>
        </p:txBody>
      </p:sp>
      <p:sp>
        <p:nvSpPr>
          <p:cNvPr id="16" name="TextBox 15">
            <a:extLst>
              <a:ext uri="{FF2B5EF4-FFF2-40B4-BE49-F238E27FC236}">
                <a16:creationId xmlns:a16="http://schemas.microsoft.com/office/drawing/2014/main" id="{5E30625E-6A94-6C07-4A5E-3C82CED0AA73}"/>
              </a:ext>
            </a:extLst>
          </p:cNvPr>
          <p:cNvSpPr txBox="1"/>
          <p:nvPr/>
        </p:nvSpPr>
        <p:spPr>
          <a:xfrm>
            <a:off x="3237648" y="2740819"/>
            <a:ext cx="2743200" cy="923330"/>
          </a:xfrm>
          <a:prstGeom prst="rect">
            <a:avLst/>
          </a:prstGeom>
          <a:noFill/>
        </p:spPr>
        <p:txBody>
          <a:bodyPr wrap="square" rtlCol="0">
            <a:spAutoFit/>
          </a:bodyPr>
          <a:lstStyle/>
          <a:p>
            <a:pPr algn="ctr"/>
            <a:r>
              <a:rPr lang="en-US" sz="5400" b="1" u="sng" dirty="0">
                <a:solidFill>
                  <a:srgbClr val="4E9B47"/>
                </a:solidFill>
                <a:ea typeface="Calibri" panose="020F0502020204030204" pitchFamily="34" charset="0"/>
                <a:cs typeface="Calibri" panose="020F0502020204030204" pitchFamily="34" charset="0"/>
              </a:rPr>
              <a:t>B</a:t>
            </a:r>
            <a:r>
              <a:rPr lang="en-US" sz="4000" b="1" dirty="0">
                <a:solidFill>
                  <a:srgbClr val="4E9B47"/>
                </a:solidFill>
                <a:ea typeface="Calibri" panose="020F0502020204030204" pitchFamily="34" charset="0"/>
                <a:cs typeface="Calibri" panose="020F0502020204030204" pitchFamily="34" charset="0"/>
              </a:rPr>
              <a:t>rand</a:t>
            </a:r>
          </a:p>
        </p:txBody>
      </p:sp>
      <p:sp>
        <p:nvSpPr>
          <p:cNvPr id="23" name="TextBox 22">
            <a:extLst>
              <a:ext uri="{FF2B5EF4-FFF2-40B4-BE49-F238E27FC236}">
                <a16:creationId xmlns:a16="http://schemas.microsoft.com/office/drawing/2014/main" id="{9E4E5C8F-4E02-9DA1-8B86-3DF77EFFA9D3}"/>
              </a:ext>
            </a:extLst>
          </p:cNvPr>
          <p:cNvSpPr txBox="1"/>
          <p:nvPr/>
        </p:nvSpPr>
        <p:spPr>
          <a:xfrm>
            <a:off x="6258345" y="2741342"/>
            <a:ext cx="2743200" cy="923330"/>
          </a:xfrm>
          <a:prstGeom prst="rect">
            <a:avLst/>
          </a:prstGeom>
          <a:noFill/>
        </p:spPr>
        <p:txBody>
          <a:bodyPr wrap="square" rtlCol="0">
            <a:spAutoFit/>
          </a:bodyPr>
          <a:lstStyle/>
          <a:p>
            <a:pPr algn="ctr"/>
            <a:r>
              <a:rPr lang="en-US" sz="5400" b="1" u="sng" dirty="0">
                <a:solidFill>
                  <a:srgbClr val="4E9B47"/>
                </a:solidFill>
                <a:ea typeface="Calibri" panose="020F0502020204030204" pitchFamily="34" charset="0"/>
                <a:cs typeface="Calibri" panose="020F0502020204030204" pitchFamily="34" charset="0"/>
              </a:rPr>
              <a:t>C</a:t>
            </a:r>
            <a:r>
              <a:rPr lang="en-US" sz="4000" b="1" dirty="0">
                <a:solidFill>
                  <a:srgbClr val="4E9B47"/>
                </a:solidFill>
                <a:ea typeface="Calibri" panose="020F0502020204030204" pitchFamily="34" charset="0"/>
                <a:cs typeface="Calibri" panose="020F0502020204030204" pitchFamily="34" charset="0"/>
              </a:rPr>
              <a:t>ontact</a:t>
            </a:r>
          </a:p>
        </p:txBody>
      </p:sp>
      <p:sp>
        <p:nvSpPr>
          <p:cNvPr id="24" name="TextBox 23">
            <a:extLst>
              <a:ext uri="{FF2B5EF4-FFF2-40B4-BE49-F238E27FC236}">
                <a16:creationId xmlns:a16="http://schemas.microsoft.com/office/drawing/2014/main" id="{FC0A3A89-EECE-5C71-A37F-F8F74CE990EE}"/>
              </a:ext>
            </a:extLst>
          </p:cNvPr>
          <p:cNvSpPr txBox="1"/>
          <p:nvPr/>
        </p:nvSpPr>
        <p:spPr>
          <a:xfrm>
            <a:off x="9227337" y="2766583"/>
            <a:ext cx="2743200" cy="923330"/>
          </a:xfrm>
          <a:prstGeom prst="rect">
            <a:avLst/>
          </a:prstGeom>
          <a:noFill/>
        </p:spPr>
        <p:txBody>
          <a:bodyPr wrap="square" rtlCol="0">
            <a:spAutoFit/>
          </a:bodyPr>
          <a:lstStyle/>
          <a:p>
            <a:pPr algn="ctr"/>
            <a:r>
              <a:rPr lang="en-US" sz="5400" b="1" u="sng" dirty="0">
                <a:solidFill>
                  <a:srgbClr val="4E9B47"/>
                </a:solidFill>
                <a:ea typeface="Calibri" panose="020F0502020204030204" pitchFamily="34" charset="0"/>
                <a:cs typeface="Calibri" panose="020F0502020204030204" pitchFamily="34" charset="0"/>
              </a:rPr>
              <a:t>D</a:t>
            </a:r>
            <a:r>
              <a:rPr lang="en-US" sz="4000" b="1" dirty="0">
                <a:solidFill>
                  <a:srgbClr val="4E9B47"/>
                </a:solidFill>
                <a:ea typeface="Calibri" panose="020F0502020204030204" pitchFamily="34" charset="0"/>
                <a:cs typeface="Calibri" panose="020F0502020204030204" pitchFamily="34" charset="0"/>
              </a:rPr>
              <a:t>o Again</a:t>
            </a:r>
          </a:p>
        </p:txBody>
      </p:sp>
    </p:spTree>
    <p:extLst>
      <p:ext uri="{BB962C8B-B14F-4D97-AF65-F5344CB8AC3E}">
        <p14:creationId xmlns:p14="http://schemas.microsoft.com/office/powerpoint/2010/main" val="2348280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24B6A-2AAE-473D-D2D3-A0957F437A55}"/>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D53A2F5C-BC56-65DB-1468-CBBB2FDB3FE0}"/>
              </a:ext>
            </a:extLst>
          </p:cNvPr>
          <p:cNvSpPr>
            <a:spLocks noGrp="1"/>
          </p:cNvSpPr>
          <p:nvPr>
            <p:ph type="title"/>
          </p:nvPr>
        </p:nvSpPr>
        <p:spPr>
          <a:xfrm>
            <a:off x="0" y="1228118"/>
            <a:ext cx="12192000" cy="713867"/>
          </a:xfrm>
        </p:spPr>
        <p:txBody>
          <a:bodyPr anchor="ctr">
            <a:normAutofit/>
          </a:bodyPr>
          <a:lstStyle/>
          <a:p>
            <a:pPr algn="ctr"/>
            <a:r>
              <a:rPr lang="en-US" sz="3600" dirty="0">
                <a:solidFill>
                  <a:srgbClr val="00AEEF"/>
                </a:solidFill>
                <a:latin typeface="+mn-lt"/>
              </a:rPr>
              <a:t>- Google Sheets Have Been Pre-Made for all Topics -</a:t>
            </a:r>
          </a:p>
        </p:txBody>
      </p:sp>
      <p:pic>
        <p:nvPicPr>
          <p:cNvPr id="3" name="Picture 2">
            <a:extLst>
              <a:ext uri="{FF2B5EF4-FFF2-40B4-BE49-F238E27FC236}">
                <a16:creationId xmlns:a16="http://schemas.microsoft.com/office/drawing/2014/main" id="{6280F1BA-0241-E704-0E68-0F30AEEA2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70" y="3623316"/>
            <a:ext cx="11955860" cy="1253484"/>
          </a:xfrm>
          <a:prstGeom prst="rect">
            <a:avLst/>
          </a:prstGeom>
        </p:spPr>
      </p:pic>
      <p:grpSp>
        <p:nvGrpSpPr>
          <p:cNvPr id="45" name="Group 44">
            <a:extLst>
              <a:ext uri="{FF2B5EF4-FFF2-40B4-BE49-F238E27FC236}">
                <a16:creationId xmlns:a16="http://schemas.microsoft.com/office/drawing/2014/main" id="{959598EB-F2AE-3A9B-D262-D6C8E2A3CE97}"/>
              </a:ext>
            </a:extLst>
          </p:cNvPr>
          <p:cNvGrpSpPr/>
          <p:nvPr/>
        </p:nvGrpSpPr>
        <p:grpSpPr>
          <a:xfrm>
            <a:off x="1435895" y="4648200"/>
            <a:ext cx="7322346" cy="2075883"/>
            <a:chOff x="1435895" y="4479340"/>
            <a:chExt cx="7322346" cy="2075883"/>
          </a:xfrm>
        </p:grpSpPr>
        <p:grpSp>
          <p:nvGrpSpPr>
            <p:cNvPr id="4" name="Group 3">
              <a:extLst>
                <a:ext uri="{FF2B5EF4-FFF2-40B4-BE49-F238E27FC236}">
                  <a16:creationId xmlns:a16="http://schemas.microsoft.com/office/drawing/2014/main" id="{0759D1BB-4981-67E7-0DBE-AF15BC38D4B6}"/>
                </a:ext>
              </a:extLst>
            </p:cNvPr>
            <p:cNvGrpSpPr/>
            <p:nvPr/>
          </p:nvGrpSpPr>
          <p:grpSpPr>
            <a:xfrm>
              <a:off x="3629025" y="4981783"/>
              <a:ext cx="3057525" cy="1573440"/>
              <a:chOff x="-6491918" y="3079680"/>
              <a:chExt cx="3057525" cy="1573440"/>
            </a:xfrm>
          </p:grpSpPr>
          <p:sp>
            <p:nvSpPr>
              <p:cNvPr id="6" name="TextBox 5">
                <a:extLst>
                  <a:ext uri="{FF2B5EF4-FFF2-40B4-BE49-F238E27FC236}">
                    <a16:creationId xmlns:a16="http://schemas.microsoft.com/office/drawing/2014/main" id="{803E2883-FC3C-FDEA-3AE3-25F2210439BE}"/>
                  </a:ext>
                </a:extLst>
              </p:cNvPr>
              <p:cNvSpPr txBox="1"/>
              <p:nvPr/>
            </p:nvSpPr>
            <p:spPr>
              <a:xfrm>
                <a:off x="-6491918" y="3729790"/>
                <a:ext cx="3057525" cy="923330"/>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Committee can just add all this information for each of their contacts</a:t>
                </a:r>
              </a:p>
            </p:txBody>
          </p:sp>
          <p:sp>
            <p:nvSpPr>
              <p:cNvPr id="10" name="Up Arrow 9">
                <a:extLst>
                  <a:ext uri="{FF2B5EF4-FFF2-40B4-BE49-F238E27FC236}">
                    <a16:creationId xmlns:a16="http://schemas.microsoft.com/office/drawing/2014/main" id="{C027050D-F52B-ABBB-1C87-7F3315268D25}"/>
                  </a:ext>
                </a:extLst>
              </p:cNvPr>
              <p:cNvSpPr/>
              <p:nvPr/>
            </p:nvSpPr>
            <p:spPr>
              <a:xfrm>
                <a:off x="-5440424" y="3079680"/>
                <a:ext cx="813529" cy="641538"/>
              </a:xfrm>
              <a:prstGeom prst="upArrow">
                <a:avLst/>
              </a:prstGeom>
              <a:solidFill>
                <a:srgbClr val="FFCC07"/>
              </a:solidFill>
              <a:ln>
                <a:solidFill>
                  <a:srgbClr val="FFCC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Aptos" panose="02110004020202020204"/>
                  <a:ea typeface="+mn-ea"/>
                  <a:cs typeface="+mn-cs"/>
                </a:endParaRPr>
              </a:p>
            </p:txBody>
          </p:sp>
        </p:grpSp>
        <p:sp>
          <p:nvSpPr>
            <p:cNvPr id="15" name="Left Brace 14">
              <a:extLst>
                <a:ext uri="{FF2B5EF4-FFF2-40B4-BE49-F238E27FC236}">
                  <a16:creationId xmlns:a16="http://schemas.microsoft.com/office/drawing/2014/main" id="{D0650022-BD3A-1866-0F5F-9CCD15CED055}"/>
                </a:ext>
              </a:extLst>
            </p:cNvPr>
            <p:cNvSpPr/>
            <p:nvPr/>
          </p:nvSpPr>
          <p:spPr>
            <a:xfrm rot="16200000">
              <a:off x="4845846" y="1069389"/>
              <a:ext cx="502444" cy="7322346"/>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grpSp>
        <p:nvGrpSpPr>
          <p:cNvPr id="42" name="Group 41">
            <a:extLst>
              <a:ext uri="{FF2B5EF4-FFF2-40B4-BE49-F238E27FC236}">
                <a16:creationId xmlns:a16="http://schemas.microsoft.com/office/drawing/2014/main" id="{11CF9E39-786F-3FD7-43AE-CCEB6B40B55E}"/>
              </a:ext>
            </a:extLst>
          </p:cNvPr>
          <p:cNvGrpSpPr/>
          <p:nvPr/>
        </p:nvGrpSpPr>
        <p:grpSpPr>
          <a:xfrm>
            <a:off x="4680519" y="2513486"/>
            <a:ext cx="4077722" cy="1152553"/>
            <a:chOff x="4680519" y="2489339"/>
            <a:chExt cx="4077722" cy="1152553"/>
          </a:xfrm>
        </p:grpSpPr>
        <p:sp>
          <p:nvSpPr>
            <p:cNvPr id="16" name="Left Brace 15">
              <a:extLst>
                <a:ext uri="{FF2B5EF4-FFF2-40B4-BE49-F238E27FC236}">
                  <a16:creationId xmlns:a16="http://schemas.microsoft.com/office/drawing/2014/main" id="{ECE3BFF4-D770-B5FB-41DC-A5F0AD843A53}"/>
                </a:ext>
              </a:extLst>
            </p:cNvPr>
            <p:cNvSpPr/>
            <p:nvPr/>
          </p:nvSpPr>
          <p:spPr>
            <a:xfrm rot="5400000">
              <a:off x="7000877" y="1884528"/>
              <a:ext cx="502444" cy="3012284"/>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TextBox 18">
              <a:extLst>
                <a:ext uri="{FF2B5EF4-FFF2-40B4-BE49-F238E27FC236}">
                  <a16:creationId xmlns:a16="http://schemas.microsoft.com/office/drawing/2014/main" id="{363BF4AE-47E2-14C0-B14B-E0E7C68A30EA}"/>
                </a:ext>
              </a:extLst>
            </p:cNvPr>
            <p:cNvSpPr txBox="1"/>
            <p:nvPr/>
          </p:nvSpPr>
          <p:spPr>
            <a:xfrm>
              <a:off x="4680519" y="2489339"/>
              <a:ext cx="3942852" cy="646331"/>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Optional categorization, just delete columns if your D/F/G won’t use them.</a:t>
              </a:r>
            </a:p>
          </p:txBody>
        </p:sp>
      </p:grpSp>
      <p:grpSp>
        <p:nvGrpSpPr>
          <p:cNvPr id="44" name="Group 43">
            <a:extLst>
              <a:ext uri="{FF2B5EF4-FFF2-40B4-BE49-F238E27FC236}">
                <a16:creationId xmlns:a16="http://schemas.microsoft.com/office/drawing/2014/main" id="{125079BE-41CA-A05C-8F61-124C1CDA39EE}"/>
              </a:ext>
            </a:extLst>
          </p:cNvPr>
          <p:cNvGrpSpPr/>
          <p:nvPr/>
        </p:nvGrpSpPr>
        <p:grpSpPr>
          <a:xfrm>
            <a:off x="280783" y="2433065"/>
            <a:ext cx="3212513" cy="1257739"/>
            <a:chOff x="280783" y="2408918"/>
            <a:chExt cx="3212513" cy="1257739"/>
          </a:xfrm>
        </p:grpSpPr>
        <p:sp>
          <p:nvSpPr>
            <p:cNvPr id="22" name="TextBox 21">
              <a:extLst>
                <a:ext uri="{FF2B5EF4-FFF2-40B4-BE49-F238E27FC236}">
                  <a16:creationId xmlns:a16="http://schemas.microsoft.com/office/drawing/2014/main" id="{EE7E83AD-FCBD-AA72-BF39-82A9CA8A428C}"/>
                </a:ext>
              </a:extLst>
            </p:cNvPr>
            <p:cNvSpPr txBox="1"/>
            <p:nvPr/>
          </p:nvSpPr>
          <p:spPr>
            <a:xfrm>
              <a:off x="280784" y="2408918"/>
              <a:ext cx="3212512" cy="646331"/>
            </a:xfrm>
            <a:prstGeom prst="rect">
              <a:avLst/>
            </a:prstGeom>
            <a:solidFill>
              <a:srgbClr val="FFCC07"/>
            </a:solidFill>
            <a:ln>
              <a:solidFill>
                <a:srgbClr val="FFCC07"/>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Track when first email and reminder email are sent here!</a:t>
              </a:r>
            </a:p>
          </p:txBody>
        </p:sp>
        <p:sp>
          <p:nvSpPr>
            <p:cNvPr id="20" name="Up Arrow 19">
              <a:extLst>
                <a:ext uri="{FF2B5EF4-FFF2-40B4-BE49-F238E27FC236}">
                  <a16:creationId xmlns:a16="http://schemas.microsoft.com/office/drawing/2014/main" id="{84B27EB5-1AB1-8AD5-5950-B40F05C4111E}"/>
                </a:ext>
              </a:extLst>
            </p:cNvPr>
            <p:cNvSpPr/>
            <p:nvPr/>
          </p:nvSpPr>
          <p:spPr>
            <a:xfrm rot="10800000">
              <a:off x="280783" y="3020326"/>
              <a:ext cx="813529" cy="646331"/>
            </a:xfrm>
            <a:prstGeom prst="upArrow">
              <a:avLst/>
            </a:prstGeom>
            <a:solidFill>
              <a:srgbClr val="FFCC07"/>
            </a:solidFill>
            <a:ln>
              <a:solidFill>
                <a:srgbClr val="FFCC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Aptos" panose="02110004020202020204"/>
                <a:ea typeface="+mn-ea"/>
                <a:cs typeface="+mn-cs"/>
              </a:endParaRPr>
            </a:p>
          </p:txBody>
        </p:sp>
      </p:grpSp>
      <p:grpSp>
        <p:nvGrpSpPr>
          <p:cNvPr id="24" name="Group 23">
            <a:extLst>
              <a:ext uri="{FF2B5EF4-FFF2-40B4-BE49-F238E27FC236}">
                <a16:creationId xmlns:a16="http://schemas.microsoft.com/office/drawing/2014/main" id="{CE60824F-78C9-52DC-DB0D-96D1F9476028}"/>
              </a:ext>
            </a:extLst>
          </p:cNvPr>
          <p:cNvGrpSpPr/>
          <p:nvPr/>
        </p:nvGrpSpPr>
        <p:grpSpPr>
          <a:xfrm>
            <a:off x="8758241" y="4676983"/>
            <a:ext cx="1678781" cy="2118866"/>
            <a:chOff x="-5787064" y="3079680"/>
            <a:chExt cx="1678781" cy="2118866"/>
          </a:xfrm>
        </p:grpSpPr>
        <p:sp>
          <p:nvSpPr>
            <p:cNvPr id="27" name="TextBox 26">
              <a:extLst>
                <a:ext uri="{FF2B5EF4-FFF2-40B4-BE49-F238E27FC236}">
                  <a16:creationId xmlns:a16="http://schemas.microsoft.com/office/drawing/2014/main" id="{70DF9D7F-3230-A937-CBF8-2F25AB7ED379}"/>
                </a:ext>
              </a:extLst>
            </p:cNvPr>
            <p:cNvSpPr txBox="1"/>
            <p:nvPr/>
          </p:nvSpPr>
          <p:spPr>
            <a:xfrm>
              <a:off x="-5787064" y="3721218"/>
              <a:ext cx="1678781" cy="1477328"/>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Column is autogenerated with a comma for easy email list generation.</a:t>
              </a:r>
            </a:p>
          </p:txBody>
        </p:sp>
        <p:sp>
          <p:nvSpPr>
            <p:cNvPr id="31" name="Up Arrow 30">
              <a:extLst>
                <a:ext uri="{FF2B5EF4-FFF2-40B4-BE49-F238E27FC236}">
                  <a16:creationId xmlns:a16="http://schemas.microsoft.com/office/drawing/2014/main" id="{16F5EAAA-1568-0FED-1CF0-0622A9390EFC}"/>
                </a:ext>
              </a:extLst>
            </p:cNvPr>
            <p:cNvSpPr/>
            <p:nvPr/>
          </p:nvSpPr>
          <p:spPr>
            <a:xfrm>
              <a:off x="-5440424" y="3079680"/>
              <a:ext cx="813529" cy="641538"/>
            </a:xfrm>
            <a:prstGeom prst="upArrow">
              <a:avLst/>
            </a:prstGeom>
            <a:solidFill>
              <a:srgbClr val="FFCC07"/>
            </a:solidFill>
            <a:ln>
              <a:solidFill>
                <a:srgbClr val="FFCC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Aptos" panose="02110004020202020204"/>
                <a:ea typeface="+mn-ea"/>
                <a:cs typeface="+mn-cs"/>
              </a:endParaRPr>
            </a:p>
          </p:txBody>
        </p:sp>
      </p:grpSp>
      <p:grpSp>
        <p:nvGrpSpPr>
          <p:cNvPr id="43" name="Group 42">
            <a:extLst>
              <a:ext uri="{FF2B5EF4-FFF2-40B4-BE49-F238E27FC236}">
                <a16:creationId xmlns:a16="http://schemas.microsoft.com/office/drawing/2014/main" id="{01534103-48B4-852B-14EE-B50115D95C11}"/>
              </a:ext>
            </a:extLst>
          </p:cNvPr>
          <p:cNvGrpSpPr/>
          <p:nvPr/>
        </p:nvGrpSpPr>
        <p:grpSpPr>
          <a:xfrm>
            <a:off x="9329738" y="2406652"/>
            <a:ext cx="2744192" cy="1339891"/>
            <a:chOff x="9329738" y="2382505"/>
            <a:chExt cx="2744192" cy="1339891"/>
          </a:xfrm>
        </p:grpSpPr>
        <p:sp>
          <p:nvSpPr>
            <p:cNvPr id="33" name="TextBox 32">
              <a:extLst>
                <a:ext uri="{FF2B5EF4-FFF2-40B4-BE49-F238E27FC236}">
                  <a16:creationId xmlns:a16="http://schemas.microsoft.com/office/drawing/2014/main" id="{68936A31-3BD9-BE43-DCD0-CEBF9DF594FE}"/>
                </a:ext>
              </a:extLst>
            </p:cNvPr>
            <p:cNvSpPr txBox="1"/>
            <p:nvPr/>
          </p:nvSpPr>
          <p:spPr>
            <a:xfrm>
              <a:off x="9329738" y="2382505"/>
              <a:ext cx="2744192" cy="923330"/>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Committee member adds their name here (who is responsible to contact.)</a:t>
              </a:r>
            </a:p>
          </p:txBody>
        </p:sp>
        <p:sp>
          <p:nvSpPr>
            <p:cNvPr id="41" name="Up Arrow 40">
              <a:extLst>
                <a:ext uri="{FF2B5EF4-FFF2-40B4-BE49-F238E27FC236}">
                  <a16:creationId xmlns:a16="http://schemas.microsoft.com/office/drawing/2014/main" id="{8BD5EE64-F262-8540-432E-1D9224081A29}"/>
                </a:ext>
              </a:extLst>
            </p:cNvPr>
            <p:cNvSpPr/>
            <p:nvPr/>
          </p:nvSpPr>
          <p:spPr>
            <a:xfrm rot="10800000">
              <a:off x="10853637" y="3219951"/>
              <a:ext cx="813529" cy="502445"/>
            </a:xfrm>
            <a:prstGeom prst="upArrow">
              <a:avLst/>
            </a:prstGeom>
            <a:solidFill>
              <a:srgbClr val="FFCC07"/>
            </a:solidFill>
            <a:ln>
              <a:solidFill>
                <a:srgbClr val="FFCC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C000"/>
                </a:solidFill>
                <a:effectLst/>
                <a:uLnTx/>
                <a:uFillTx/>
                <a:latin typeface="Aptos" panose="02110004020202020204"/>
                <a:ea typeface="+mn-ea"/>
                <a:cs typeface="+mn-cs"/>
              </a:endParaRPr>
            </a:p>
          </p:txBody>
        </p:sp>
      </p:grpSp>
      <p:sp>
        <p:nvSpPr>
          <p:cNvPr id="2" name="TextBox 1">
            <a:extLst>
              <a:ext uri="{FF2B5EF4-FFF2-40B4-BE49-F238E27FC236}">
                <a16:creationId xmlns:a16="http://schemas.microsoft.com/office/drawing/2014/main" id="{9B3ABB0C-D2FF-5F51-8F03-4647F6D8DE5B}"/>
              </a:ext>
            </a:extLst>
          </p:cNvPr>
          <p:cNvSpPr txBox="1"/>
          <p:nvPr/>
        </p:nvSpPr>
        <p:spPr>
          <a:xfrm>
            <a:off x="1" y="1803490"/>
            <a:ext cx="1219199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E9B47"/>
                </a:solidFill>
                <a:effectLst/>
                <a:uLnTx/>
                <a:uFillTx/>
                <a:latin typeface="Aptos" panose="02110004020202020204"/>
                <a:ea typeface="+mn-ea"/>
                <a:cs typeface="+mn-cs"/>
              </a:rPr>
              <a:t>Links Have Been Shared – Start Adding</a:t>
            </a:r>
          </a:p>
        </p:txBody>
      </p:sp>
    </p:spTree>
    <p:extLst>
      <p:ext uri="{BB962C8B-B14F-4D97-AF65-F5344CB8AC3E}">
        <p14:creationId xmlns:p14="http://schemas.microsoft.com/office/powerpoint/2010/main" val="3243011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A4428A00-9765-BB7F-B501-B04129E1A34A}"/>
              </a:ext>
            </a:extLst>
          </p:cNvPr>
          <p:cNvGrpSpPr/>
          <p:nvPr/>
        </p:nvGrpSpPr>
        <p:grpSpPr>
          <a:xfrm>
            <a:off x="315898" y="1879831"/>
            <a:ext cx="4661706" cy="2557201"/>
            <a:chOff x="315898" y="1879831"/>
            <a:chExt cx="4661706" cy="2557201"/>
          </a:xfrm>
        </p:grpSpPr>
        <p:pic>
          <p:nvPicPr>
            <p:cNvPr id="5" name="Picture 4" descr="A screenshot of a computer&#10;&#10;AI-generated content may be incorrect.">
              <a:extLst>
                <a:ext uri="{FF2B5EF4-FFF2-40B4-BE49-F238E27FC236}">
                  <a16:creationId xmlns:a16="http://schemas.microsoft.com/office/drawing/2014/main" id="{8671F058-BE03-B0FE-2D5B-B825C1133E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769" y="1879831"/>
              <a:ext cx="4242583" cy="1566863"/>
            </a:xfrm>
            <a:prstGeom prst="rect">
              <a:avLst/>
            </a:prstGeom>
          </p:spPr>
        </p:pic>
        <p:sp>
          <p:nvSpPr>
            <p:cNvPr id="9" name="TextBox 8">
              <a:extLst>
                <a:ext uri="{FF2B5EF4-FFF2-40B4-BE49-F238E27FC236}">
                  <a16:creationId xmlns:a16="http://schemas.microsoft.com/office/drawing/2014/main" id="{96C758A7-FC71-EC42-8759-EE35C09D99CF}"/>
                </a:ext>
              </a:extLst>
            </p:cNvPr>
            <p:cNvSpPr txBox="1"/>
            <p:nvPr/>
          </p:nvSpPr>
          <p:spPr>
            <a:xfrm>
              <a:off x="315898" y="3513702"/>
              <a:ext cx="4661706" cy="923330"/>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Sheets are </a:t>
              </a:r>
              <a:r>
                <a:rPr kumimoji="0" lang="en-US" sz="1800" b="0" i="1" u="sng" strike="noStrike" kern="1200" cap="none" spc="0" normalizeH="0" baseline="0" noProof="0" dirty="0">
                  <a:ln>
                    <a:noFill/>
                  </a:ln>
                  <a:solidFill>
                    <a:prstClr val="black"/>
                  </a:solidFill>
                  <a:effectLst/>
                  <a:uLnTx/>
                  <a:uFillTx/>
                  <a:latin typeface="Aptos" panose="02110004020202020204"/>
                  <a:ea typeface="+mn-ea"/>
                  <a:cs typeface="+mn-cs"/>
                </a:rPr>
                <a:t>already coded </a:t>
              </a: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to highlight in red repeated last names to help quickly identify duplicate entries. </a:t>
              </a:r>
            </a:p>
          </p:txBody>
        </p:sp>
        <p:cxnSp>
          <p:nvCxnSpPr>
            <p:cNvPr id="11" name="Straight Arrow Connector 10">
              <a:extLst>
                <a:ext uri="{FF2B5EF4-FFF2-40B4-BE49-F238E27FC236}">
                  <a16:creationId xmlns:a16="http://schemas.microsoft.com/office/drawing/2014/main" id="{8D7AAA17-7FA0-8338-4B29-2DB2433C65FF}"/>
                </a:ext>
              </a:extLst>
            </p:cNvPr>
            <p:cNvCxnSpPr>
              <a:cxnSpLocks/>
            </p:cNvCxnSpPr>
            <p:nvPr/>
          </p:nvCxnSpPr>
          <p:spPr>
            <a:xfrm flipH="1" flipV="1">
              <a:off x="2279276" y="3219473"/>
              <a:ext cx="220208" cy="33209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B43CA859-03F1-C83B-99F9-41186C95E4EC}"/>
                </a:ext>
              </a:extLst>
            </p:cNvPr>
            <p:cNvCxnSpPr>
              <a:cxnSpLocks/>
            </p:cNvCxnSpPr>
            <p:nvPr/>
          </p:nvCxnSpPr>
          <p:spPr>
            <a:xfrm flipH="1" flipV="1">
              <a:off x="2279276" y="2663262"/>
              <a:ext cx="220208" cy="888305"/>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E4EF6C44-6243-3F99-6624-DBED49B1F187}"/>
              </a:ext>
            </a:extLst>
          </p:cNvPr>
          <p:cNvGrpSpPr/>
          <p:nvPr/>
        </p:nvGrpSpPr>
        <p:grpSpPr>
          <a:xfrm>
            <a:off x="276207" y="4583343"/>
            <a:ext cx="4661706" cy="2203349"/>
            <a:chOff x="276207" y="4583343"/>
            <a:chExt cx="4661706" cy="2203349"/>
          </a:xfrm>
        </p:grpSpPr>
        <p:pic>
          <p:nvPicPr>
            <p:cNvPr id="7" name="Picture 6" descr="A screenshot of a computer&#10;&#10;AI-generated content may be incorrect.">
              <a:extLst>
                <a:ext uri="{FF2B5EF4-FFF2-40B4-BE49-F238E27FC236}">
                  <a16:creationId xmlns:a16="http://schemas.microsoft.com/office/drawing/2014/main" id="{827FB7CB-D524-963E-D2ED-3F7595F551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459" y="4583343"/>
              <a:ext cx="4163202" cy="1479550"/>
            </a:xfrm>
            <a:prstGeom prst="rect">
              <a:avLst/>
            </a:prstGeom>
          </p:spPr>
        </p:pic>
        <p:sp>
          <p:nvSpPr>
            <p:cNvPr id="17" name="TextBox 16">
              <a:extLst>
                <a:ext uri="{FF2B5EF4-FFF2-40B4-BE49-F238E27FC236}">
                  <a16:creationId xmlns:a16="http://schemas.microsoft.com/office/drawing/2014/main" id="{5C094E26-1E9C-4BE3-4DB5-C07E45DC67D0}"/>
                </a:ext>
              </a:extLst>
            </p:cNvPr>
            <p:cNvSpPr txBox="1"/>
            <p:nvPr/>
          </p:nvSpPr>
          <p:spPr>
            <a:xfrm>
              <a:off x="276207" y="6140361"/>
              <a:ext cx="4661706" cy="646331"/>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Will still highlight people with same last names, so can just use column to left to “ok”</a:t>
              </a:r>
            </a:p>
          </p:txBody>
        </p:sp>
        <p:cxnSp>
          <p:nvCxnSpPr>
            <p:cNvPr id="18" name="Straight Arrow Connector 17">
              <a:extLst>
                <a:ext uri="{FF2B5EF4-FFF2-40B4-BE49-F238E27FC236}">
                  <a16:creationId xmlns:a16="http://schemas.microsoft.com/office/drawing/2014/main" id="{5C608338-A226-4DF0-FA38-5DB05F550EEA}"/>
                </a:ext>
              </a:extLst>
            </p:cNvPr>
            <p:cNvCxnSpPr>
              <a:cxnSpLocks/>
            </p:cNvCxnSpPr>
            <p:nvPr/>
          </p:nvCxnSpPr>
          <p:spPr>
            <a:xfrm flipH="1" flipV="1">
              <a:off x="1149723" y="5856194"/>
              <a:ext cx="618565" cy="35301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714A84CB-D21E-961A-6E36-03C6C5C78F05}"/>
                </a:ext>
              </a:extLst>
            </p:cNvPr>
            <p:cNvCxnSpPr>
              <a:cxnSpLocks/>
            </p:cNvCxnSpPr>
            <p:nvPr/>
          </p:nvCxnSpPr>
          <p:spPr>
            <a:xfrm flipH="1" flipV="1">
              <a:off x="1230406" y="5452782"/>
              <a:ext cx="537882" cy="756422"/>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9F572732-DA49-432E-3A48-2543C04E8692}"/>
                </a:ext>
              </a:extLst>
            </p:cNvPr>
            <p:cNvCxnSpPr>
              <a:cxnSpLocks/>
            </p:cNvCxnSpPr>
            <p:nvPr/>
          </p:nvCxnSpPr>
          <p:spPr>
            <a:xfrm flipV="1">
              <a:off x="673376" y="5881395"/>
              <a:ext cx="0" cy="327809"/>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4A4041E8-1F48-D5AB-612A-27A237EDAAA6}"/>
              </a:ext>
            </a:extLst>
          </p:cNvPr>
          <p:cNvGrpSpPr/>
          <p:nvPr/>
        </p:nvGrpSpPr>
        <p:grpSpPr>
          <a:xfrm>
            <a:off x="5292702" y="2619308"/>
            <a:ext cx="6748462" cy="3464885"/>
            <a:chOff x="5292702" y="2619308"/>
            <a:chExt cx="6748462" cy="3464885"/>
          </a:xfrm>
        </p:grpSpPr>
        <p:grpSp>
          <p:nvGrpSpPr>
            <p:cNvPr id="36" name="Group 35">
              <a:extLst>
                <a:ext uri="{FF2B5EF4-FFF2-40B4-BE49-F238E27FC236}">
                  <a16:creationId xmlns:a16="http://schemas.microsoft.com/office/drawing/2014/main" id="{6E989028-D600-15FF-D459-B432F09788C5}"/>
                </a:ext>
              </a:extLst>
            </p:cNvPr>
            <p:cNvGrpSpPr/>
            <p:nvPr/>
          </p:nvGrpSpPr>
          <p:grpSpPr>
            <a:xfrm>
              <a:off x="5292702" y="2619308"/>
              <a:ext cx="6748462" cy="2703810"/>
              <a:chOff x="5292702" y="2619308"/>
              <a:chExt cx="6748462" cy="2703810"/>
            </a:xfrm>
          </p:grpSpPr>
          <p:pic>
            <p:nvPicPr>
              <p:cNvPr id="28" name="Picture 27" descr="A screenshot of a computer&#10;&#10;AI-generated content may be incorrect.">
                <a:extLst>
                  <a:ext uri="{FF2B5EF4-FFF2-40B4-BE49-F238E27FC236}">
                    <a16:creationId xmlns:a16="http://schemas.microsoft.com/office/drawing/2014/main" id="{ECC23B29-731C-BFE7-E3C4-7F7E3DC2E642}"/>
                  </a:ext>
                </a:extLst>
              </p:cNvPr>
              <p:cNvPicPr>
                <a:picLocks noChangeAspect="1"/>
              </p:cNvPicPr>
              <p:nvPr/>
            </p:nvPicPr>
            <p:blipFill>
              <a:blip r:embed="rId4">
                <a:extLst>
                  <a:ext uri="{28A0092B-C50C-407E-A947-70E740481C1C}">
                    <a14:useLocalDpi xmlns:a14="http://schemas.microsoft.com/office/drawing/2010/main" val="0"/>
                  </a:ext>
                </a:extLst>
              </a:blip>
              <a:srcRect l="30538"/>
              <a:stretch/>
            </p:blipFill>
            <p:spPr>
              <a:xfrm>
                <a:off x="5292702" y="3985631"/>
                <a:ext cx="6748462" cy="1337487"/>
              </a:xfrm>
              <a:prstGeom prst="rect">
                <a:avLst/>
              </a:prstGeom>
            </p:spPr>
          </p:pic>
          <p:sp>
            <p:nvSpPr>
              <p:cNvPr id="29" name="TextBox 28">
                <a:extLst>
                  <a:ext uri="{FF2B5EF4-FFF2-40B4-BE49-F238E27FC236}">
                    <a16:creationId xmlns:a16="http://schemas.microsoft.com/office/drawing/2014/main" id="{0C4AB25B-8E37-FDF0-8AC0-50595916D08C}"/>
                  </a:ext>
                </a:extLst>
              </p:cNvPr>
              <p:cNvSpPr txBox="1"/>
              <p:nvPr/>
            </p:nvSpPr>
            <p:spPr>
              <a:xfrm>
                <a:off x="6115020" y="2619308"/>
                <a:ext cx="5103826" cy="1200329"/>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Sheets are also coded to create a column with emails that end with a comma.  This makes it easy to copy-paste directly into your email if you want to send a group message.</a:t>
                </a:r>
              </a:p>
            </p:txBody>
          </p:sp>
          <p:cxnSp>
            <p:nvCxnSpPr>
              <p:cNvPr id="30" name="Straight Arrow Connector 29">
                <a:extLst>
                  <a:ext uri="{FF2B5EF4-FFF2-40B4-BE49-F238E27FC236}">
                    <a16:creationId xmlns:a16="http://schemas.microsoft.com/office/drawing/2014/main" id="{2642726B-C4B5-7CA2-6036-309EB727CB6D}"/>
                  </a:ext>
                </a:extLst>
              </p:cNvPr>
              <p:cNvCxnSpPr>
                <a:cxnSpLocks/>
              </p:cNvCxnSpPr>
              <p:nvPr/>
            </p:nvCxnSpPr>
            <p:spPr>
              <a:xfrm flipH="1">
                <a:off x="6416506" y="3829672"/>
                <a:ext cx="2018466" cy="60736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C8C54183-336A-6B8E-AC5D-ABD9AA57A2ED}"/>
                  </a:ext>
                </a:extLst>
              </p:cNvPr>
              <p:cNvCxnSpPr>
                <a:cxnSpLocks/>
              </p:cNvCxnSpPr>
              <p:nvPr/>
            </p:nvCxnSpPr>
            <p:spPr>
              <a:xfrm>
                <a:off x="8434972" y="3829672"/>
                <a:ext cx="1630572" cy="60736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D634C88-6199-0FA2-502C-A56F5332CA94}"/>
                  </a:ext>
                </a:extLst>
              </p:cNvPr>
              <p:cNvSpPr txBox="1"/>
              <p:nvPr/>
            </p:nvSpPr>
            <p:spPr>
              <a:xfrm>
                <a:off x="6707127" y="4285042"/>
                <a:ext cx="1315304" cy="646331"/>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Type in this column</a:t>
                </a:r>
                <a:endParaRPr kumimoji="0" lang="en-US" sz="1800" b="1" i="1"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TextBox 34">
                <a:extLst>
                  <a:ext uri="{FF2B5EF4-FFF2-40B4-BE49-F238E27FC236}">
                    <a16:creationId xmlns:a16="http://schemas.microsoft.com/office/drawing/2014/main" id="{75124B68-E61B-1E88-1994-8E9BCD390CFC}"/>
                  </a:ext>
                </a:extLst>
              </p:cNvPr>
              <p:cNvSpPr txBox="1"/>
              <p:nvPr/>
            </p:nvSpPr>
            <p:spPr>
              <a:xfrm>
                <a:off x="8569811" y="4285041"/>
                <a:ext cx="1315304" cy="923330"/>
              </a:xfrm>
              <a:prstGeom prst="rect">
                <a:avLst/>
              </a:prstGeom>
              <a:solidFill>
                <a:srgbClr val="FFCC07"/>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Auto adds comma here</a:t>
                </a:r>
              </a:p>
            </p:txBody>
          </p:sp>
        </p:grpSp>
        <p:sp>
          <p:nvSpPr>
            <p:cNvPr id="38" name="TextBox 37">
              <a:extLst>
                <a:ext uri="{FF2B5EF4-FFF2-40B4-BE49-F238E27FC236}">
                  <a16:creationId xmlns:a16="http://schemas.microsoft.com/office/drawing/2014/main" id="{99A45292-CF87-9190-7C42-EB6E6D7FD9AC}"/>
                </a:ext>
              </a:extLst>
            </p:cNvPr>
            <p:cNvSpPr txBox="1"/>
            <p:nvPr/>
          </p:nvSpPr>
          <p:spPr>
            <a:xfrm>
              <a:off x="6416506" y="5437862"/>
              <a:ext cx="4850606" cy="646331"/>
            </a:xfrm>
            <a:prstGeom prst="rect">
              <a:avLst/>
            </a:prstGeom>
            <a:solidFill>
              <a:srgbClr val="FFCC07"/>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rPr>
                <a:t>PRO TIP: </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Send as a </a:t>
              </a:r>
              <a:r>
                <a:rPr kumimoji="0" lang="en-US" sz="1800" b="1" i="1" u="sng" strike="noStrike" kern="1200" cap="none" spc="0" normalizeH="0" baseline="0" noProof="0" dirty="0">
                  <a:ln>
                    <a:noFill/>
                  </a:ln>
                  <a:solidFill>
                    <a:prstClr val="black"/>
                  </a:solidFill>
                  <a:effectLst/>
                  <a:uLnTx/>
                  <a:uFillTx/>
                  <a:latin typeface="Aptos" panose="02110004020202020204"/>
                  <a:ea typeface="+mn-ea"/>
                  <a:cs typeface="+mn-cs"/>
                </a:rPr>
                <a:t>BCC</a:t>
              </a:r>
              <a:r>
                <a:rPr kumimoji="0" lang="en-US" sz="1800" b="0" i="1" u="none" strike="noStrike" kern="1200" cap="none" spc="0" normalizeH="0" baseline="0" noProof="0" dirty="0">
                  <a:ln>
                    <a:noFill/>
                  </a:ln>
                  <a:solidFill>
                    <a:prstClr val="black"/>
                  </a:solidFill>
                  <a:effectLst/>
                  <a:uLnTx/>
                  <a:uFillTx/>
                  <a:latin typeface="Aptos" panose="02110004020202020204"/>
                  <a:ea typeface="+mn-ea"/>
                  <a:cs typeface="+mn-cs"/>
                </a:rPr>
                <a:t> message to multiple contacts all at once!</a:t>
              </a:r>
            </a:p>
          </p:txBody>
        </p:sp>
      </p:grpSp>
      <p:sp>
        <p:nvSpPr>
          <p:cNvPr id="6" name="Title 1">
            <a:extLst>
              <a:ext uri="{FF2B5EF4-FFF2-40B4-BE49-F238E27FC236}">
                <a16:creationId xmlns:a16="http://schemas.microsoft.com/office/drawing/2014/main" id="{41B13C95-51A6-5EB4-7C36-FE643BC904ED}"/>
              </a:ext>
            </a:extLst>
          </p:cNvPr>
          <p:cNvSpPr>
            <a:spLocks noGrp="1"/>
          </p:cNvSpPr>
          <p:nvPr>
            <p:ph type="title"/>
          </p:nvPr>
        </p:nvSpPr>
        <p:spPr>
          <a:xfrm>
            <a:off x="0" y="1228118"/>
            <a:ext cx="12192000" cy="713867"/>
          </a:xfrm>
        </p:spPr>
        <p:txBody>
          <a:bodyPr anchor="ctr">
            <a:normAutofit/>
          </a:bodyPr>
          <a:lstStyle/>
          <a:p>
            <a:pPr algn="ctr"/>
            <a:r>
              <a:rPr lang="en-US" sz="3600" dirty="0">
                <a:solidFill>
                  <a:srgbClr val="00AEEF"/>
                </a:solidFill>
                <a:latin typeface="+mn-lt"/>
              </a:rPr>
              <a:t>- Google Sheets Have Been Pre-Made for all Topics -</a:t>
            </a:r>
          </a:p>
        </p:txBody>
      </p:sp>
    </p:spTree>
    <p:extLst>
      <p:ext uri="{BB962C8B-B14F-4D97-AF65-F5344CB8AC3E}">
        <p14:creationId xmlns:p14="http://schemas.microsoft.com/office/powerpoint/2010/main" val="1661552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CEF97-1448-6110-1AF0-E7CC6CBD90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66C031E-63BC-601A-7EB5-4C43E496D0B1}"/>
              </a:ext>
            </a:extLst>
          </p:cNvPr>
          <p:cNvSpPr txBox="1"/>
          <p:nvPr/>
        </p:nvSpPr>
        <p:spPr>
          <a:xfrm>
            <a:off x="22123" y="1490495"/>
            <a:ext cx="12192000" cy="646331"/>
          </a:xfrm>
          <a:prstGeom prst="rect">
            <a:avLst/>
          </a:prstGeom>
          <a:noFill/>
        </p:spPr>
        <p:txBody>
          <a:bodyPr wrap="square" rtlCol="0">
            <a:spAutoFit/>
          </a:bodyPr>
          <a:lstStyle/>
          <a:p>
            <a:pPr algn="ctr"/>
            <a:r>
              <a:rPr lang="en-US" sz="3600" dirty="0">
                <a:solidFill>
                  <a:srgbClr val="00AEEF"/>
                </a:solidFill>
              </a:rPr>
              <a:t>- Customizing Your Own AVS 72 Promotional Banners -</a:t>
            </a:r>
          </a:p>
        </p:txBody>
      </p:sp>
      <p:sp>
        <p:nvSpPr>
          <p:cNvPr id="6" name="TextBox 5">
            <a:extLst>
              <a:ext uri="{FF2B5EF4-FFF2-40B4-BE49-F238E27FC236}">
                <a16:creationId xmlns:a16="http://schemas.microsoft.com/office/drawing/2014/main" id="{2E777F3A-2FF4-BFF5-E907-406A9084A338}"/>
              </a:ext>
            </a:extLst>
          </p:cNvPr>
          <p:cNvSpPr txBox="1"/>
          <p:nvPr/>
        </p:nvSpPr>
        <p:spPr>
          <a:xfrm>
            <a:off x="229092" y="2259937"/>
            <a:ext cx="5852160" cy="4708981"/>
          </a:xfrm>
          <a:prstGeom prst="rect">
            <a:avLst/>
          </a:prstGeom>
          <a:noFill/>
        </p:spPr>
        <p:txBody>
          <a:bodyPr wrap="square" rtlCol="0">
            <a:spAutoFit/>
          </a:bodyPr>
          <a:lstStyle/>
          <a:p>
            <a:r>
              <a:rPr lang="en-US" sz="2000" b="1" dirty="0">
                <a:solidFill>
                  <a:srgbClr val="4E9B47"/>
                </a:solidFill>
              </a:rPr>
              <a:t>How to Update the Custom Banner Templates:</a:t>
            </a:r>
            <a:r>
              <a:rPr lang="en-US" sz="2000" b="1" dirty="0"/>
              <a:t>	</a:t>
            </a:r>
          </a:p>
          <a:p>
            <a:pPr marL="285750" indent="-285750">
              <a:buFont typeface="Arial" panose="020B0604020202020204" pitchFamily="34" charset="0"/>
              <a:buChar char="•"/>
            </a:pPr>
            <a:r>
              <a:rPr lang="en-US" sz="1600" dirty="0"/>
              <a:t>Slide 5 provides the branded color palate for AVS 72. </a:t>
            </a:r>
            <a:br>
              <a:rPr lang="en-US" sz="1600" dirty="0"/>
            </a:br>
            <a:r>
              <a:rPr lang="en-US" sz="1600" b="1" dirty="0"/>
              <a:t>Note: </a:t>
            </a:r>
            <a:r>
              <a:rPr lang="en-US" sz="1600" dirty="0"/>
              <a:t>We ask that you don’t deviate from these colors.</a:t>
            </a:r>
          </a:p>
          <a:p>
            <a:pPr marL="285750" indent="-285750">
              <a:buFont typeface="Arial" panose="020B0604020202020204" pitchFamily="34" charset="0"/>
              <a:buChar char="•"/>
            </a:pPr>
            <a:r>
              <a:rPr lang="en-US" sz="1600" dirty="0"/>
              <a:t>Slides 9-11 have custom banner templates for you to modify.</a:t>
            </a:r>
          </a:p>
          <a:p>
            <a:pPr marL="285750" indent="-285750">
              <a:buFont typeface="Arial" panose="020B0604020202020204" pitchFamily="34" charset="0"/>
              <a:buChar char="•"/>
            </a:pPr>
            <a:endParaRPr lang="en-US" sz="1600" dirty="0"/>
          </a:p>
          <a:p>
            <a:r>
              <a:rPr lang="en-US" sz="2000" b="1" dirty="0">
                <a:solidFill>
                  <a:srgbClr val="4E9B47"/>
                </a:solidFill>
              </a:rPr>
              <a:t>How to Export Your Custom Banner(s):</a:t>
            </a:r>
          </a:p>
          <a:p>
            <a:pPr marL="342900" indent="-342900">
              <a:buFont typeface="+mj-lt"/>
              <a:buAutoNum type="arabicPeriod"/>
            </a:pPr>
            <a:r>
              <a:rPr lang="en-US" sz="1600" dirty="0"/>
              <a:t>Note what slide number(s) you would like to export.</a:t>
            </a:r>
          </a:p>
          <a:p>
            <a:pPr marL="342900" indent="-342900">
              <a:buFont typeface="+mj-lt"/>
              <a:buAutoNum type="arabicPeriod"/>
            </a:pPr>
            <a:r>
              <a:rPr lang="en-US" sz="1600" dirty="0"/>
              <a:t>Click on File in the main menu tab at the top.</a:t>
            </a:r>
          </a:p>
          <a:p>
            <a:pPr marL="342900" indent="-342900">
              <a:buFont typeface="+mj-lt"/>
              <a:buAutoNum type="arabicPeriod"/>
            </a:pPr>
            <a:r>
              <a:rPr lang="en-US" sz="1600" dirty="0"/>
              <a:t>Click Save As in the drop-down list and then select jpg or png as the Save Option. Once you hit Save there will be a popup that asks what slide you would like to export.</a:t>
            </a:r>
          </a:p>
          <a:p>
            <a:endParaRPr lang="en-US" sz="1600" dirty="0"/>
          </a:p>
          <a:p>
            <a:r>
              <a:rPr lang="en-US" sz="2000" b="1" dirty="0">
                <a:solidFill>
                  <a:srgbClr val="4E9B47"/>
                </a:solidFill>
              </a:rPr>
              <a:t>Where to Use Your Custom Banner(s) to Promote:</a:t>
            </a:r>
          </a:p>
          <a:p>
            <a:pPr marL="342900" indent="-342900">
              <a:buFont typeface="Arial" panose="020B0604020202020204" pitchFamily="34" charset="0"/>
              <a:buChar char="•"/>
            </a:pPr>
            <a:r>
              <a:rPr lang="en-US" sz="1600" dirty="0"/>
              <a:t>Use your custom banner(s) to promote on social media, </a:t>
            </a:r>
            <a:br>
              <a:rPr lang="en-US" sz="1600" dirty="0"/>
            </a:br>
            <a:r>
              <a:rPr lang="en-US" sz="1600" dirty="0"/>
              <a:t>e-mail, or in other presentations. See Slides 6-7 for Social Media instructions and Slide 8 for Print, E-mail, and Other Media suggestions.</a:t>
            </a:r>
            <a:endParaRPr lang="en-US" sz="1600" b="1" dirty="0"/>
          </a:p>
          <a:p>
            <a:pPr marL="342900" indent="-342900">
              <a:buFont typeface="+mj-lt"/>
              <a:buAutoNum type="arabicPeriod"/>
            </a:pPr>
            <a:endParaRPr lang="en-US" sz="1600" dirty="0"/>
          </a:p>
        </p:txBody>
      </p:sp>
      <p:sp>
        <p:nvSpPr>
          <p:cNvPr id="8" name="TextBox 7">
            <a:extLst>
              <a:ext uri="{FF2B5EF4-FFF2-40B4-BE49-F238E27FC236}">
                <a16:creationId xmlns:a16="http://schemas.microsoft.com/office/drawing/2014/main" id="{B6B3F5BC-DA8A-67E0-B49F-FCEAC44D8153}"/>
              </a:ext>
            </a:extLst>
          </p:cNvPr>
          <p:cNvSpPr txBox="1"/>
          <p:nvPr/>
        </p:nvSpPr>
        <p:spPr>
          <a:xfrm>
            <a:off x="6228734" y="2246531"/>
            <a:ext cx="5702219" cy="4585871"/>
          </a:xfrm>
          <a:prstGeom prst="rect">
            <a:avLst/>
          </a:prstGeom>
          <a:noFill/>
        </p:spPr>
        <p:txBody>
          <a:bodyPr wrap="square" rtlCol="0">
            <a:spAutoFit/>
          </a:bodyPr>
          <a:lstStyle/>
          <a:p>
            <a:r>
              <a:rPr lang="en-US" sz="2000" b="1" dirty="0">
                <a:solidFill>
                  <a:srgbClr val="4E9B47"/>
                </a:solidFill>
              </a:rPr>
              <a:t>Items to Highlight in Your Banner(s):</a:t>
            </a:r>
          </a:p>
          <a:p>
            <a:pPr marL="285750" indent="-285750">
              <a:buFont typeface="Arial" panose="020B0604020202020204" pitchFamily="34" charset="0"/>
              <a:buChar char="•"/>
            </a:pPr>
            <a:r>
              <a:rPr lang="en-US" sz="1600" dirty="0"/>
              <a:t>Customize the banner to promote the action you would like them to take. If it is Call for Abstracts season link to Submit Abstracts and include the deadline. If it is Technical Program season let them know to View Program or Register.</a:t>
            </a:r>
          </a:p>
          <a:p>
            <a:pPr marL="285750" indent="-285750">
              <a:buFont typeface="Arial" panose="020B0604020202020204" pitchFamily="34" charset="0"/>
              <a:buChar char="•"/>
            </a:pPr>
            <a:r>
              <a:rPr lang="en-US" sz="1600" b="1" dirty="0"/>
              <a:t>Regardless of the season highlight what is important for your topic. </a:t>
            </a:r>
          </a:p>
          <a:p>
            <a:pPr marL="742950" lvl="1" indent="-285750">
              <a:buFont typeface="Arial" panose="020B0604020202020204" pitchFamily="34" charset="0"/>
              <a:buChar char="•"/>
            </a:pPr>
            <a:r>
              <a:rPr lang="en-US" sz="1600" b="1" dirty="0"/>
              <a:t>Promote featured invited speakers with their photos.</a:t>
            </a:r>
          </a:p>
          <a:p>
            <a:pPr marL="742950" lvl="1" indent="-285750">
              <a:buFont typeface="Arial" panose="020B0604020202020204" pitchFamily="34" charset="0"/>
              <a:buChar char="•"/>
            </a:pPr>
            <a:r>
              <a:rPr lang="en-US" sz="1600" b="1" dirty="0"/>
              <a:t>Provide invited speakers with a banner that says, </a:t>
            </a:r>
            <a:r>
              <a:rPr lang="en-US" sz="1600" b="1" i="1" dirty="0"/>
              <a:t>“Don’t Miss My Invited Talk”. </a:t>
            </a:r>
          </a:p>
          <a:p>
            <a:pPr marL="742950" lvl="1" indent="-285750">
              <a:buFont typeface="Arial" panose="020B0604020202020204" pitchFamily="34" charset="0"/>
              <a:buChar char="•"/>
            </a:pPr>
            <a:r>
              <a:rPr lang="en-US" sz="1600" b="1" dirty="0"/>
              <a:t>Ask each Program Committee Member to promote </a:t>
            </a:r>
            <a:r>
              <a:rPr lang="en-US" sz="1600" b="1" i="1" dirty="0"/>
              <a:t>“I Have Submitted My Abstract”.</a:t>
            </a:r>
          </a:p>
          <a:p>
            <a:pPr marL="742950" lvl="1" indent="-285750">
              <a:buFont typeface="Arial" panose="020B0604020202020204" pitchFamily="34" charset="0"/>
              <a:buChar char="•"/>
            </a:pPr>
            <a:r>
              <a:rPr lang="en-US" sz="1600" b="1" dirty="0"/>
              <a:t>Highlight specific talk or students or awards.</a:t>
            </a:r>
          </a:p>
          <a:p>
            <a:pPr marL="285750" indent="-285750">
              <a:buFont typeface="Arial" panose="020B0604020202020204" pitchFamily="34" charset="0"/>
              <a:buChar char="•"/>
            </a:pPr>
            <a:r>
              <a:rPr lang="en-US" sz="1600" dirty="0"/>
              <a:t>Refer to the </a:t>
            </a:r>
            <a:r>
              <a:rPr lang="en-US" sz="1600" b="1" dirty="0">
                <a:solidFill>
                  <a:srgbClr val="00AEEF"/>
                </a:solidFill>
                <a:hlinkClick r:id="rId2">
                  <a:extLst>
                    <a:ext uri="{A12FA001-AC4F-418D-AE19-62706E023703}">
                      <ahyp:hlinkClr xmlns:ahyp="http://schemas.microsoft.com/office/drawing/2018/hyperlinkcolor" val="tx"/>
                    </a:ext>
                  </a:extLst>
                </a:hlinkClick>
              </a:rPr>
              <a:t>AVS 72 Promotional Tips and Tools </a:t>
            </a:r>
            <a:r>
              <a:rPr lang="en-US" sz="1600" dirty="0"/>
              <a:t>page for more ideas as well as additional graphics and updates. There is also an </a:t>
            </a:r>
            <a:r>
              <a:rPr lang="en-US" sz="1600" b="1" dirty="0">
                <a:solidFill>
                  <a:srgbClr val="00AEEF"/>
                </a:solidFill>
                <a:hlinkClick r:id="rId3">
                  <a:extLst>
                    <a:ext uri="{A12FA001-AC4F-418D-AE19-62706E023703}">
                      <ahyp:hlinkClr xmlns:ahyp="http://schemas.microsoft.com/office/drawing/2018/hyperlinkcolor" val="tx"/>
                    </a:ext>
                  </a:extLst>
                </a:hlinkClick>
              </a:rPr>
              <a:t>e-mail template </a:t>
            </a:r>
            <a:r>
              <a:rPr lang="en-US" sz="1600" dirty="0"/>
              <a:t>to customize.</a:t>
            </a:r>
            <a:endParaRPr lang="en-US" sz="1600" b="1" dirty="0">
              <a:solidFill>
                <a:srgbClr val="00AEEF"/>
              </a:solidFill>
            </a:endParaRPr>
          </a:p>
          <a:p>
            <a:pPr marL="285750" indent="-285750">
              <a:buFont typeface="Arial" panose="020B0604020202020204" pitchFamily="34" charset="0"/>
              <a:buChar char="•"/>
            </a:pPr>
            <a:endParaRPr lang="en-US" sz="1600" b="1" dirty="0">
              <a:solidFill>
                <a:srgbClr val="00AEEF"/>
              </a:solidFill>
            </a:endParaRPr>
          </a:p>
        </p:txBody>
      </p:sp>
      <p:cxnSp>
        <p:nvCxnSpPr>
          <p:cNvPr id="10" name="Straight Connector 9">
            <a:extLst>
              <a:ext uri="{FF2B5EF4-FFF2-40B4-BE49-F238E27FC236}">
                <a16:creationId xmlns:a16="http://schemas.microsoft.com/office/drawing/2014/main" id="{85A0A888-EBC9-A78A-8401-986384DFE806}"/>
              </a:ext>
            </a:extLst>
          </p:cNvPr>
          <p:cNvCxnSpPr>
            <a:cxnSpLocks/>
          </p:cNvCxnSpPr>
          <p:nvPr/>
        </p:nvCxnSpPr>
        <p:spPr>
          <a:xfrm flipH="1">
            <a:off x="6039465" y="2246531"/>
            <a:ext cx="39329" cy="4340174"/>
          </a:xfrm>
          <a:prstGeom prst="line">
            <a:avLst/>
          </a:prstGeom>
          <a:ln>
            <a:solidFill>
              <a:srgbClr val="FFCC07"/>
            </a:solidFill>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31346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EA16EB5-1A5F-B306-1DAA-D8D54444E7CD}"/>
              </a:ext>
            </a:extLst>
          </p:cNvPr>
          <p:cNvSpPr txBox="1"/>
          <p:nvPr/>
        </p:nvSpPr>
        <p:spPr>
          <a:xfrm>
            <a:off x="4546339" y="1524000"/>
            <a:ext cx="4718558" cy="4953000"/>
          </a:xfrm>
          <a:prstGeom prst="rect">
            <a:avLst/>
          </a:prstGeom>
        </p:spPr>
        <p:txBody>
          <a:bodyPr vert="horz" lIns="91440" tIns="45720" rIns="91440" bIns="45720" rtlCol="0" anchor="ctr">
            <a:normAutofit fontScale="92500" lnSpcReduction="10000"/>
          </a:bodyPr>
          <a:lstStyle/>
          <a:p>
            <a:pPr>
              <a:lnSpc>
                <a:spcPct val="90000"/>
              </a:lnSpc>
              <a:spcBef>
                <a:spcPct val="0"/>
              </a:spcBef>
              <a:spcAft>
                <a:spcPts val="600"/>
              </a:spcAft>
            </a:pPr>
            <a:r>
              <a:rPr lang="en-US" sz="5200" b="1" kern="1200" dirty="0">
                <a:solidFill>
                  <a:srgbClr val="00AEEF"/>
                </a:solidFill>
                <a:latin typeface="+mj-lt"/>
                <a:ea typeface="+mj-ea"/>
                <a:cs typeface="+mj-cs"/>
              </a:rPr>
              <a:t>AVS 72 Colors</a:t>
            </a:r>
          </a:p>
          <a:p>
            <a:pPr>
              <a:lnSpc>
                <a:spcPct val="90000"/>
              </a:lnSpc>
              <a:spcBef>
                <a:spcPct val="0"/>
              </a:spcBef>
              <a:spcAft>
                <a:spcPts val="600"/>
              </a:spcAft>
            </a:pPr>
            <a:endParaRPr lang="en-US" sz="5200" b="1" kern="1200" dirty="0">
              <a:solidFill>
                <a:srgbClr val="00AEEF"/>
              </a:solidFill>
              <a:latin typeface="+mj-lt"/>
              <a:ea typeface="+mj-ea"/>
              <a:cs typeface="+mj-cs"/>
            </a:endParaRPr>
          </a:p>
          <a:p>
            <a:pPr>
              <a:lnSpc>
                <a:spcPct val="90000"/>
              </a:lnSpc>
              <a:spcBef>
                <a:spcPct val="0"/>
              </a:spcBef>
              <a:spcAft>
                <a:spcPts val="600"/>
              </a:spcAft>
            </a:pPr>
            <a:r>
              <a:rPr lang="en-US" sz="5200" b="1" kern="1200" dirty="0">
                <a:solidFill>
                  <a:srgbClr val="4E9B47"/>
                </a:solidFill>
                <a:latin typeface="+mj-lt"/>
                <a:ea typeface="+mj-ea"/>
                <a:cs typeface="+mj-cs"/>
              </a:rPr>
              <a:t>AVS 72 Colors</a:t>
            </a:r>
          </a:p>
          <a:p>
            <a:pPr>
              <a:lnSpc>
                <a:spcPct val="90000"/>
              </a:lnSpc>
              <a:spcBef>
                <a:spcPct val="0"/>
              </a:spcBef>
              <a:spcAft>
                <a:spcPts val="600"/>
              </a:spcAft>
            </a:pPr>
            <a:endParaRPr lang="en-US" sz="5200" b="1" kern="1200" dirty="0">
              <a:solidFill>
                <a:srgbClr val="4E9B47"/>
              </a:solidFill>
              <a:latin typeface="+mj-lt"/>
              <a:ea typeface="+mj-ea"/>
              <a:cs typeface="+mj-cs"/>
            </a:endParaRPr>
          </a:p>
          <a:p>
            <a:pPr>
              <a:lnSpc>
                <a:spcPct val="90000"/>
              </a:lnSpc>
              <a:spcBef>
                <a:spcPct val="0"/>
              </a:spcBef>
              <a:spcAft>
                <a:spcPts val="600"/>
              </a:spcAft>
            </a:pPr>
            <a:r>
              <a:rPr lang="en-US" sz="5200" b="1" kern="1200" dirty="0">
                <a:solidFill>
                  <a:srgbClr val="242366"/>
                </a:solidFill>
                <a:latin typeface="+mj-lt"/>
                <a:ea typeface="+mj-ea"/>
                <a:cs typeface="+mj-cs"/>
              </a:rPr>
              <a:t>AVS 72 Colors</a:t>
            </a:r>
          </a:p>
          <a:p>
            <a:pPr>
              <a:lnSpc>
                <a:spcPct val="90000"/>
              </a:lnSpc>
              <a:spcBef>
                <a:spcPct val="0"/>
              </a:spcBef>
              <a:spcAft>
                <a:spcPts val="600"/>
              </a:spcAft>
            </a:pPr>
            <a:endParaRPr lang="en-US" sz="5200" b="1" kern="1200" dirty="0">
              <a:solidFill>
                <a:srgbClr val="242366"/>
              </a:solidFill>
              <a:latin typeface="+mj-lt"/>
              <a:ea typeface="+mj-ea"/>
              <a:cs typeface="+mj-cs"/>
            </a:endParaRPr>
          </a:p>
          <a:p>
            <a:pPr>
              <a:lnSpc>
                <a:spcPct val="90000"/>
              </a:lnSpc>
              <a:spcBef>
                <a:spcPct val="0"/>
              </a:spcBef>
              <a:spcAft>
                <a:spcPts val="600"/>
              </a:spcAft>
            </a:pPr>
            <a:r>
              <a:rPr lang="en-US" sz="5200" b="1" kern="1200" dirty="0">
                <a:solidFill>
                  <a:srgbClr val="FDB717"/>
                </a:solidFill>
                <a:latin typeface="+mj-lt"/>
                <a:ea typeface="+mj-ea"/>
                <a:cs typeface="+mj-cs"/>
              </a:rPr>
              <a:t>AVS 72 Colors</a:t>
            </a:r>
            <a:endParaRPr lang="en-US" sz="5200" kern="1200" dirty="0">
              <a:solidFill>
                <a:srgbClr val="FDB717"/>
              </a:solidFill>
              <a:latin typeface="+mj-lt"/>
              <a:ea typeface="+mj-ea"/>
              <a:cs typeface="+mj-cs"/>
            </a:endParaRPr>
          </a:p>
        </p:txBody>
      </p:sp>
      <p:pic>
        <p:nvPicPr>
          <p:cNvPr id="2" name="Picture 1">
            <a:extLst>
              <a:ext uri="{FF2B5EF4-FFF2-40B4-BE49-F238E27FC236}">
                <a16:creationId xmlns:a16="http://schemas.microsoft.com/office/drawing/2014/main" id="{F54E88F4-D511-8A25-F050-EAAE88EFFC5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81000" y="1426304"/>
            <a:ext cx="4148151" cy="5400185"/>
          </a:xfrm>
          <a:prstGeom prst="rect">
            <a:avLst/>
          </a:prstGeom>
        </p:spPr>
      </p:pic>
      <p:pic>
        <p:nvPicPr>
          <p:cNvPr id="3" name="Picture 2">
            <a:extLst>
              <a:ext uri="{FF2B5EF4-FFF2-40B4-BE49-F238E27FC236}">
                <a16:creationId xmlns:a16="http://schemas.microsoft.com/office/drawing/2014/main" id="{8EE59C3D-8405-395D-C40F-701C1DAAE9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53601" y="2819400"/>
            <a:ext cx="2057399" cy="457200"/>
          </a:xfrm>
          <a:prstGeom prst="rect">
            <a:avLst/>
          </a:prstGeom>
        </p:spPr>
      </p:pic>
      <p:pic>
        <p:nvPicPr>
          <p:cNvPr id="7" name="Picture 6">
            <a:extLst>
              <a:ext uri="{FF2B5EF4-FFF2-40B4-BE49-F238E27FC236}">
                <a16:creationId xmlns:a16="http://schemas.microsoft.com/office/drawing/2014/main" id="{5FB1D8EC-D0DB-1FEB-B523-352E57F8CF1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53600" y="1905000"/>
            <a:ext cx="2057400" cy="457200"/>
          </a:xfrm>
          <a:prstGeom prst="rect">
            <a:avLst/>
          </a:prstGeom>
        </p:spPr>
      </p:pic>
    </p:spTree>
    <p:extLst>
      <p:ext uri="{BB962C8B-B14F-4D97-AF65-F5344CB8AC3E}">
        <p14:creationId xmlns:p14="http://schemas.microsoft.com/office/powerpoint/2010/main" val="213839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3C057-EC86-E9FB-E21B-3048217CC39E}"/>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BF5A1F8B-A000-4757-7E2F-C7401ED4ACAA}"/>
              </a:ext>
            </a:extLst>
          </p:cNvPr>
          <p:cNvSpPr/>
          <p:nvPr/>
        </p:nvSpPr>
        <p:spPr>
          <a:xfrm>
            <a:off x="7483286" y="2028246"/>
            <a:ext cx="4503335" cy="2331422"/>
          </a:xfrm>
          <a:prstGeom prst="roundRect">
            <a:avLst/>
          </a:prstGeom>
          <a:solidFill>
            <a:schemeClr val="bg1"/>
          </a:solidFill>
          <a:ln>
            <a:solidFill>
              <a:srgbClr val="4E9B4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5FCD53A9-42F6-9328-B834-C8E0A0EDD6B6}"/>
              </a:ext>
            </a:extLst>
          </p:cNvPr>
          <p:cNvSpPr/>
          <p:nvPr/>
        </p:nvSpPr>
        <p:spPr>
          <a:xfrm>
            <a:off x="3060700" y="1161098"/>
            <a:ext cx="420624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r>
              <a:rPr lang="en-US" sz="1600" b="1" dirty="0">
                <a:ea typeface="Aptos" panose="020B0004020202020204" pitchFamily="34" charset="0"/>
                <a:cs typeface="Aptos" panose="020B0004020202020204" pitchFamily="34" charset="0"/>
              </a:rPr>
              <a:t>Follow AVS </a:t>
            </a:r>
            <a:r>
              <a:rPr lang="en-US" sz="1600" dirty="0">
                <a:ea typeface="Aptos" panose="020B0004020202020204" pitchFamily="34" charset="0"/>
                <a:cs typeface="Aptos" panose="020B0004020202020204" pitchFamily="34" charset="0"/>
              </a:rPr>
              <a:t>on your favorite social media sites. Scan the QR codes on slide 7 to follow us. </a:t>
            </a:r>
          </a:p>
        </p:txBody>
      </p:sp>
      <p:sp>
        <p:nvSpPr>
          <p:cNvPr id="11" name="Freeform: Shape 10">
            <a:extLst>
              <a:ext uri="{FF2B5EF4-FFF2-40B4-BE49-F238E27FC236}">
                <a16:creationId xmlns:a16="http://schemas.microsoft.com/office/drawing/2014/main" id="{AB296D78-B3FC-B3C1-DD0C-B5E32589F2D1}"/>
              </a:ext>
            </a:extLst>
          </p:cNvPr>
          <p:cNvSpPr/>
          <p:nvPr/>
        </p:nvSpPr>
        <p:spPr>
          <a:xfrm>
            <a:off x="76200" y="1128562"/>
            <a:ext cx="292608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Step 1:</a:t>
            </a:r>
            <a:br>
              <a:rPr lang="en-US" b="1" kern="1200" dirty="0"/>
            </a:br>
            <a:r>
              <a:rPr lang="en-US" b="1" kern="1200" dirty="0"/>
              <a:t>Follow AVS</a:t>
            </a:r>
            <a:endParaRPr lang="en-US" kern="1200" dirty="0"/>
          </a:p>
        </p:txBody>
      </p:sp>
      <p:sp>
        <p:nvSpPr>
          <p:cNvPr id="12" name="Freeform: Shape 11">
            <a:extLst>
              <a:ext uri="{FF2B5EF4-FFF2-40B4-BE49-F238E27FC236}">
                <a16:creationId xmlns:a16="http://schemas.microsoft.com/office/drawing/2014/main" id="{9630D1D7-B36C-9C7E-236C-054EAB2A4932}"/>
              </a:ext>
            </a:extLst>
          </p:cNvPr>
          <p:cNvSpPr/>
          <p:nvPr/>
        </p:nvSpPr>
        <p:spPr>
          <a:xfrm>
            <a:off x="3060700" y="2088880"/>
            <a:ext cx="420624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defTabSz="711200">
              <a:lnSpc>
                <a:spcPct val="90000"/>
              </a:lnSpc>
              <a:spcBef>
                <a:spcPct val="0"/>
              </a:spcBef>
              <a:spcAft>
                <a:spcPct val="15000"/>
              </a:spcAft>
            </a:pPr>
            <a:r>
              <a:rPr lang="en-US" sz="1600" b="1" dirty="0">
                <a:ea typeface="Aptos" panose="020B0004020202020204" pitchFamily="34" charset="0"/>
                <a:cs typeface="Aptos" panose="020B0004020202020204" pitchFamily="34" charset="0"/>
              </a:rPr>
              <a:t>Like and reshare </a:t>
            </a:r>
            <a:r>
              <a:rPr lang="en-US" sz="1600" dirty="0">
                <a:ea typeface="Aptos" panose="020B0004020202020204" pitchFamily="34" charset="0"/>
                <a:cs typeface="Aptos" panose="020B0004020202020204" pitchFamily="34" charset="0"/>
              </a:rPr>
              <a:t>AVS on your favorite social media sites. It is important to reshare and put your own comments.</a:t>
            </a:r>
          </a:p>
        </p:txBody>
      </p:sp>
      <p:sp>
        <p:nvSpPr>
          <p:cNvPr id="13" name="Freeform: Shape 12">
            <a:extLst>
              <a:ext uri="{FF2B5EF4-FFF2-40B4-BE49-F238E27FC236}">
                <a16:creationId xmlns:a16="http://schemas.microsoft.com/office/drawing/2014/main" id="{71229038-B027-31E5-39FB-9204DCE7F5ED}"/>
              </a:ext>
            </a:extLst>
          </p:cNvPr>
          <p:cNvSpPr/>
          <p:nvPr/>
        </p:nvSpPr>
        <p:spPr>
          <a:xfrm>
            <a:off x="76200" y="2080640"/>
            <a:ext cx="292608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10000"/>
            </a:schemeClr>
          </a:fillRef>
          <a:effectRef idx="0">
            <a:schemeClr val="accent6">
              <a:alpha val="90000"/>
              <a:hueOff val="0"/>
              <a:satOff val="0"/>
              <a:lumOff val="0"/>
              <a:alphaOff val="-1000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Step 2: </a:t>
            </a:r>
            <a:br>
              <a:rPr lang="en-US" b="1" kern="1200" dirty="0"/>
            </a:br>
            <a:r>
              <a:rPr lang="en-US" b="1" kern="1200" dirty="0"/>
              <a:t>Like and Reshare</a:t>
            </a:r>
            <a:endParaRPr lang="en-US" kern="1200" dirty="0"/>
          </a:p>
        </p:txBody>
      </p:sp>
      <p:sp>
        <p:nvSpPr>
          <p:cNvPr id="14" name="Freeform: Shape 13">
            <a:extLst>
              <a:ext uri="{FF2B5EF4-FFF2-40B4-BE49-F238E27FC236}">
                <a16:creationId xmlns:a16="http://schemas.microsoft.com/office/drawing/2014/main" id="{4384594C-CA8B-1A8F-159D-7CF9EC157A8D}"/>
              </a:ext>
            </a:extLst>
          </p:cNvPr>
          <p:cNvSpPr/>
          <p:nvPr/>
        </p:nvSpPr>
        <p:spPr>
          <a:xfrm>
            <a:off x="3060700" y="3055817"/>
            <a:ext cx="4206240" cy="999629"/>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defTabSz="711200">
              <a:lnSpc>
                <a:spcPct val="90000"/>
              </a:lnSpc>
              <a:spcBef>
                <a:spcPct val="0"/>
              </a:spcBef>
              <a:spcAft>
                <a:spcPct val="15000"/>
              </a:spcAft>
            </a:pPr>
            <a:r>
              <a:rPr lang="en-US" sz="1600" b="1" dirty="0">
                <a:ea typeface="Aptos" panose="020B0004020202020204" pitchFamily="34" charset="0"/>
                <a:cs typeface="Aptos" panose="020B0004020202020204" pitchFamily="34" charset="0"/>
              </a:rPr>
              <a:t>Create a custom banner </a:t>
            </a:r>
            <a:r>
              <a:rPr lang="en-US" sz="1600" dirty="0">
                <a:ea typeface="Aptos" panose="020B0004020202020204" pitchFamily="34" charset="0"/>
                <a:cs typeface="Aptos" panose="020B0004020202020204" pitchFamily="34" charset="0"/>
              </a:rPr>
              <a:t>following the instructions on slide 4. </a:t>
            </a:r>
            <a:r>
              <a:rPr lang="en-US" sz="1600" dirty="0"/>
              <a:t>You can also use the provided </a:t>
            </a:r>
            <a:r>
              <a:rPr lang="en-US" sz="1600" dirty="0">
                <a:ea typeface="Aptos" panose="020B0004020202020204" pitchFamily="34" charset="0"/>
                <a:cs typeface="Aptos" panose="020B0004020202020204" pitchFamily="34" charset="0"/>
              </a:rPr>
              <a:t>1200 x 675 banner (slides 12-14) for these posts.</a:t>
            </a:r>
            <a:endParaRPr lang="en-US" sz="1600" kern="1200" dirty="0"/>
          </a:p>
        </p:txBody>
      </p:sp>
      <p:sp>
        <p:nvSpPr>
          <p:cNvPr id="15" name="Freeform: Shape 14">
            <a:extLst>
              <a:ext uri="{FF2B5EF4-FFF2-40B4-BE49-F238E27FC236}">
                <a16:creationId xmlns:a16="http://schemas.microsoft.com/office/drawing/2014/main" id="{5FEE9448-E0FD-C039-93FA-00B88976D4A0}"/>
              </a:ext>
            </a:extLst>
          </p:cNvPr>
          <p:cNvSpPr/>
          <p:nvPr/>
        </p:nvSpPr>
        <p:spPr>
          <a:xfrm>
            <a:off x="76200" y="3067671"/>
            <a:ext cx="292608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20000"/>
            </a:schemeClr>
          </a:fillRef>
          <a:effectRef idx="0">
            <a:schemeClr val="accent6">
              <a:alpha val="90000"/>
              <a:hueOff val="0"/>
              <a:satOff val="0"/>
              <a:lumOff val="0"/>
              <a:alphaOff val="-20000"/>
            </a:schemeClr>
          </a:effectRef>
          <a:fontRef idx="minor">
            <a:schemeClr val="lt1"/>
          </a:fontRef>
        </p:style>
        <p:txBody>
          <a:bodyPr spcFirstLastPara="0" vert="horz" wrap="square" lIns="121227" tIns="83127" rIns="121227" bIns="83127" numCol="1" spcCol="1270" anchor="ctr" anchorCtr="0">
            <a:noAutofit/>
          </a:bodyPr>
          <a:lstStyle/>
          <a:p>
            <a:pPr lvl="0" algn="ctr" defTabSz="889000">
              <a:lnSpc>
                <a:spcPct val="90000"/>
              </a:lnSpc>
              <a:spcBef>
                <a:spcPct val="0"/>
              </a:spcBef>
              <a:spcAft>
                <a:spcPct val="35000"/>
              </a:spcAft>
            </a:pPr>
            <a:r>
              <a:rPr lang="en-US" b="1" dirty="0"/>
              <a:t>Step 3:</a:t>
            </a:r>
            <a:br>
              <a:rPr lang="en-US" b="1" dirty="0"/>
            </a:br>
            <a:r>
              <a:rPr lang="en-US" b="1" dirty="0"/>
              <a:t>Create &amp; Share a Custom Social Media Post</a:t>
            </a:r>
            <a:endParaRPr lang="en-US" dirty="0"/>
          </a:p>
        </p:txBody>
      </p:sp>
      <p:sp>
        <p:nvSpPr>
          <p:cNvPr id="16" name="Freeform: Shape 15">
            <a:extLst>
              <a:ext uri="{FF2B5EF4-FFF2-40B4-BE49-F238E27FC236}">
                <a16:creationId xmlns:a16="http://schemas.microsoft.com/office/drawing/2014/main" id="{85D04636-4EBB-D79C-694C-F30FFE98C408}"/>
              </a:ext>
            </a:extLst>
          </p:cNvPr>
          <p:cNvSpPr/>
          <p:nvPr/>
        </p:nvSpPr>
        <p:spPr>
          <a:xfrm>
            <a:off x="3060700" y="4199423"/>
            <a:ext cx="4206240" cy="146304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defTabSz="711200">
              <a:lnSpc>
                <a:spcPct val="90000"/>
              </a:lnSpc>
              <a:spcBef>
                <a:spcPct val="0"/>
              </a:spcBef>
              <a:spcAft>
                <a:spcPct val="15000"/>
              </a:spcAft>
            </a:pPr>
            <a:r>
              <a:rPr lang="en-US" sz="1600" b="1" dirty="0">
                <a:ea typeface="Aptos" panose="020B0004020202020204" pitchFamily="34" charset="0"/>
                <a:cs typeface="Aptos" panose="020B0004020202020204" pitchFamily="34" charset="0"/>
              </a:rPr>
              <a:t>Create your post. </a:t>
            </a:r>
            <a:r>
              <a:rPr lang="en-US" sz="1600" dirty="0">
                <a:ea typeface="Aptos" panose="020B0004020202020204" pitchFamily="34" charset="0"/>
                <a:cs typeface="Aptos" panose="020B0004020202020204" pitchFamily="34" charset="0"/>
              </a:rPr>
              <a:t>Refer to slide 4 or </a:t>
            </a:r>
            <a:r>
              <a:rPr lang="en-US" sz="1600" b="1" dirty="0">
                <a:solidFill>
                  <a:srgbClr val="00AEEF"/>
                </a:solidFill>
                <a:hlinkClick r:id="rId2">
                  <a:extLst>
                    <a:ext uri="{A12FA001-AC4F-418D-AE19-62706E023703}">
                      <ahyp:hlinkClr xmlns:ahyp="http://schemas.microsoft.com/office/drawing/2018/hyperlinkcolor" val="tx"/>
                    </a:ext>
                  </a:extLst>
                </a:hlinkClick>
              </a:rPr>
              <a:t>https://avs72.avs.org/promotion/</a:t>
            </a:r>
            <a:r>
              <a:rPr lang="en-US" sz="1600" dirty="0"/>
              <a:t> </a:t>
            </a:r>
            <a:r>
              <a:rPr lang="en-US" sz="1600" dirty="0">
                <a:ea typeface="Aptos" panose="020B0004020202020204" pitchFamily="34" charset="0"/>
                <a:cs typeface="Aptos" panose="020B0004020202020204" pitchFamily="34" charset="0"/>
              </a:rPr>
              <a:t>for ideas. </a:t>
            </a:r>
            <a:r>
              <a:rPr lang="en-US" sz="1600" dirty="0"/>
              <a:t>Be sure to use </a:t>
            </a:r>
            <a:r>
              <a:rPr lang="en-US" sz="1600" b="1" dirty="0"/>
              <a:t>#AVS72 </a:t>
            </a:r>
            <a:r>
              <a:rPr lang="en-US" sz="1600" dirty="0"/>
              <a:t>and tag AVS on the appropriate AVS Social Media site(s) on Slide 7 (especially Linked in).</a:t>
            </a:r>
            <a:endParaRPr lang="en-US" sz="1600" kern="1200" dirty="0"/>
          </a:p>
        </p:txBody>
      </p:sp>
      <p:sp>
        <p:nvSpPr>
          <p:cNvPr id="18" name="Freeform: Shape 17">
            <a:extLst>
              <a:ext uri="{FF2B5EF4-FFF2-40B4-BE49-F238E27FC236}">
                <a16:creationId xmlns:a16="http://schemas.microsoft.com/office/drawing/2014/main" id="{EF146905-2C3C-0C3D-7B3F-F2F705FF4F38}"/>
              </a:ext>
            </a:extLst>
          </p:cNvPr>
          <p:cNvSpPr/>
          <p:nvPr/>
        </p:nvSpPr>
        <p:spPr>
          <a:xfrm>
            <a:off x="3060700" y="5806440"/>
            <a:ext cx="420624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8" numCol="1" spcCol="1270" anchor="ctr" anchorCtr="0">
            <a:noAutofit/>
          </a:bodyPr>
          <a:lstStyle/>
          <a:p>
            <a:pPr marL="0" lvl="1" defTabSz="711200">
              <a:lnSpc>
                <a:spcPct val="90000"/>
              </a:lnSpc>
              <a:spcBef>
                <a:spcPct val="0"/>
              </a:spcBef>
              <a:spcAft>
                <a:spcPct val="15000"/>
              </a:spcAft>
            </a:pPr>
            <a:r>
              <a:rPr lang="en-US" sz="1600" dirty="0">
                <a:ea typeface="Aptos" panose="020B0004020202020204" pitchFamily="34" charset="0"/>
                <a:cs typeface="Aptos" panose="020B0004020202020204" pitchFamily="34" charset="0"/>
              </a:rPr>
              <a:t>Link the post to </a:t>
            </a:r>
            <a:r>
              <a:rPr lang="en-US" sz="1600" b="1" u="sng" dirty="0">
                <a:solidFill>
                  <a:srgbClr val="00AEEF"/>
                </a:solidFill>
                <a:ea typeface="Aptos" panose="020B0004020202020204" pitchFamily="34" charset="0"/>
                <a:cs typeface="Aptos" panose="020B0004020202020204" pitchFamily="34" charset="0"/>
                <a:hlinkClick r:id="rId3">
                  <a:extLst>
                    <a:ext uri="{A12FA001-AC4F-418D-AE19-62706E023703}">
                      <ahyp:hlinkClr xmlns:ahyp="http://schemas.microsoft.com/office/drawing/2018/hyperlinkcolor" val="tx"/>
                    </a:ext>
                  </a:extLst>
                </a:hlinkClick>
              </a:rPr>
              <a:t>www.avs72.avs.org</a:t>
            </a:r>
            <a:r>
              <a:rPr lang="en-US" sz="1600" b="1" u="sng" dirty="0">
                <a:solidFill>
                  <a:srgbClr val="00AEEF"/>
                </a:solidFill>
                <a:ea typeface="Aptos" panose="020B0004020202020204" pitchFamily="34" charset="0"/>
                <a:cs typeface="Aptos" panose="020B0004020202020204" pitchFamily="34" charset="0"/>
              </a:rPr>
              <a:t> </a:t>
            </a:r>
            <a:r>
              <a:rPr lang="en-US" sz="1600" dirty="0">
                <a:solidFill>
                  <a:srgbClr val="00AEEF"/>
                </a:solidFill>
                <a:ea typeface="Aptos" panose="020B0004020202020204" pitchFamily="34" charset="0"/>
                <a:cs typeface="Aptos" panose="020B0004020202020204" pitchFamily="34" charset="0"/>
              </a:rPr>
              <a:t> </a:t>
            </a:r>
            <a:r>
              <a:rPr lang="en-US" sz="1600" dirty="0">
                <a:ea typeface="Aptos" panose="020B0004020202020204" pitchFamily="34" charset="0"/>
                <a:cs typeface="Aptos" panose="020B0004020202020204" pitchFamily="34" charset="0"/>
              </a:rPr>
              <a:t>or your specific topic page. </a:t>
            </a:r>
          </a:p>
        </p:txBody>
      </p:sp>
      <p:sp>
        <p:nvSpPr>
          <p:cNvPr id="2" name="TextBox 1">
            <a:extLst>
              <a:ext uri="{FF2B5EF4-FFF2-40B4-BE49-F238E27FC236}">
                <a16:creationId xmlns:a16="http://schemas.microsoft.com/office/drawing/2014/main" id="{98076DC2-C148-7846-85BB-35FB365291F9}"/>
              </a:ext>
            </a:extLst>
          </p:cNvPr>
          <p:cNvSpPr txBox="1"/>
          <p:nvPr/>
        </p:nvSpPr>
        <p:spPr>
          <a:xfrm>
            <a:off x="-27039" y="152298"/>
            <a:ext cx="12192000" cy="646331"/>
          </a:xfrm>
          <a:prstGeom prst="rect">
            <a:avLst/>
          </a:prstGeom>
          <a:noFill/>
        </p:spPr>
        <p:txBody>
          <a:bodyPr wrap="square" rtlCol="0">
            <a:spAutoFit/>
          </a:bodyPr>
          <a:lstStyle/>
          <a:p>
            <a:pPr algn="ctr"/>
            <a:r>
              <a:rPr lang="en-US" sz="3600" dirty="0">
                <a:solidFill>
                  <a:srgbClr val="00AEEF"/>
                </a:solidFill>
              </a:rPr>
              <a:t>- Promote AVS 72 on Social Media Platforms -</a:t>
            </a:r>
          </a:p>
        </p:txBody>
      </p:sp>
      <p:sp>
        <p:nvSpPr>
          <p:cNvPr id="6" name="TextBox 5">
            <a:extLst>
              <a:ext uri="{FF2B5EF4-FFF2-40B4-BE49-F238E27FC236}">
                <a16:creationId xmlns:a16="http://schemas.microsoft.com/office/drawing/2014/main" id="{F70AB03A-8B01-A8E5-99F6-6B490F1568D0}"/>
              </a:ext>
            </a:extLst>
          </p:cNvPr>
          <p:cNvSpPr txBox="1"/>
          <p:nvPr/>
        </p:nvSpPr>
        <p:spPr>
          <a:xfrm>
            <a:off x="7483286" y="4467152"/>
            <a:ext cx="4655737" cy="1431161"/>
          </a:xfrm>
          <a:prstGeom prst="rect">
            <a:avLst/>
          </a:prstGeom>
          <a:noFill/>
        </p:spPr>
        <p:txBody>
          <a:bodyPr wrap="square" rtlCol="0">
            <a:spAutoFit/>
          </a:bodyPr>
          <a:lstStyle/>
          <a:p>
            <a:r>
              <a:rPr lang="en-US" sz="1600" b="1" dirty="0"/>
              <a:t>Post Content:</a:t>
            </a:r>
          </a:p>
          <a:p>
            <a:r>
              <a:rPr lang="en-US" sz="1400" dirty="0"/>
              <a:t>Submit your </a:t>
            </a:r>
            <a:r>
              <a:rPr lang="en-US" sz="1400" b="1" dirty="0"/>
              <a:t>#AVS72 #2DMaterials</a:t>
            </a:r>
            <a:r>
              <a:rPr lang="en-US" sz="1400" dirty="0"/>
              <a:t> Abstracts by Sept. 14. Della Miller, AVS will be one of the many invited speakers presenting work in the 2D Materials sessions this Nov. 8-13, 2026, in Pittsburgh, PA </a:t>
            </a:r>
            <a:r>
              <a:rPr lang="en-US" sz="1400" dirty="0">
                <a:highlight>
                  <a:srgbClr val="FFFF00"/>
                </a:highlight>
              </a:rPr>
              <a:t>[Tag AVS Social Site Here]</a:t>
            </a:r>
          </a:p>
          <a:p>
            <a:r>
              <a:rPr lang="en-US" sz="1500" b="1" dirty="0">
                <a:solidFill>
                  <a:srgbClr val="00AEEF"/>
                </a:solidFill>
                <a:hlinkClick r:id="rId4">
                  <a:extLst>
                    <a:ext uri="{A12FA001-AC4F-418D-AE19-62706E023703}">
                      <ahyp:hlinkClr xmlns:ahyp="http://schemas.microsoft.com/office/drawing/2018/hyperlinkcolor" val="tx"/>
                    </a:ext>
                  </a:extLst>
                </a:hlinkClick>
              </a:rPr>
              <a:t>https://avs72.avs.org/group-2d/</a:t>
            </a:r>
            <a:endParaRPr lang="en-US" sz="1500" dirty="0"/>
          </a:p>
        </p:txBody>
      </p:sp>
      <p:sp>
        <p:nvSpPr>
          <p:cNvPr id="10" name="TextBox 9">
            <a:extLst>
              <a:ext uri="{FF2B5EF4-FFF2-40B4-BE49-F238E27FC236}">
                <a16:creationId xmlns:a16="http://schemas.microsoft.com/office/drawing/2014/main" id="{27E22F4A-DBB1-7EFF-E730-714B1C2AA063}"/>
              </a:ext>
            </a:extLst>
          </p:cNvPr>
          <p:cNvSpPr txBox="1"/>
          <p:nvPr/>
        </p:nvSpPr>
        <p:spPr>
          <a:xfrm>
            <a:off x="7483284" y="1540268"/>
            <a:ext cx="4503337" cy="707886"/>
          </a:xfrm>
          <a:prstGeom prst="rect">
            <a:avLst/>
          </a:prstGeom>
          <a:noFill/>
        </p:spPr>
        <p:txBody>
          <a:bodyPr wrap="square" rtlCol="0">
            <a:spAutoFit/>
          </a:bodyPr>
          <a:lstStyle/>
          <a:p>
            <a:r>
              <a:rPr lang="en-US" sz="2000" b="1" dirty="0">
                <a:solidFill>
                  <a:srgbClr val="4E9B47"/>
                </a:solidFill>
              </a:rPr>
              <a:t>Example Post:</a:t>
            </a:r>
            <a:br>
              <a:rPr lang="en-US" sz="2000" b="1" dirty="0">
                <a:solidFill>
                  <a:srgbClr val="4E9B47"/>
                </a:solidFill>
              </a:rPr>
            </a:br>
            <a:endParaRPr lang="en-US" sz="2000" dirty="0">
              <a:solidFill>
                <a:srgbClr val="4E9B47"/>
              </a:solidFill>
            </a:endParaRPr>
          </a:p>
        </p:txBody>
      </p:sp>
      <p:sp>
        <p:nvSpPr>
          <p:cNvPr id="20" name="TextBox 19">
            <a:extLst>
              <a:ext uri="{FF2B5EF4-FFF2-40B4-BE49-F238E27FC236}">
                <a16:creationId xmlns:a16="http://schemas.microsoft.com/office/drawing/2014/main" id="{DCBF44F2-36D5-EC71-FE7F-7B3D859E94DF}"/>
              </a:ext>
            </a:extLst>
          </p:cNvPr>
          <p:cNvSpPr txBox="1"/>
          <p:nvPr/>
        </p:nvSpPr>
        <p:spPr>
          <a:xfrm>
            <a:off x="7567021" y="2534911"/>
            <a:ext cx="4243979" cy="800219"/>
          </a:xfrm>
          <a:prstGeom prst="rect">
            <a:avLst/>
          </a:prstGeom>
          <a:noFill/>
        </p:spPr>
        <p:txBody>
          <a:bodyPr wrap="square" rtlCol="0">
            <a:spAutoFit/>
          </a:bodyPr>
          <a:lstStyle/>
          <a:p>
            <a:r>
              <a:rPr lang="en-US" sz="1600" b="1" dirty="0"/>
              <a:t>Post Image:</a:t>
            </a:r>
            <a:br>
              <a:rPr lang="en-US" sz="1600" b="1" dirty="0"/>
            </a:br>
            <a:r>
              <a:rPr lang="en-US" sz="1500" dirty="0"/>
              <a:t>Insert your Custom Banner or the 1200 x 675 provided banners into your social media post(s).</a:t>
            </a:r>
          </a:p>
        </p:txBody>
      </p:sp>
      <p:pic>
        <p:nvPicPr>
          <p:cNvPr id="22" name="Picture 21" descr="A poster for an event">
            <a:extLst>
              <a:ext uri="{FF2B5EF4-FFF2-40B4-BE49-F238E27FC236}">
                <a16:creationId xmlns:a16="http://schemas.microsoft.com/office/drawing/2014/main" id="{14ED0D7E-840F-4EE8-F2D9-FAE18A55D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114" y="4054702"/>
            <a:ext cx="2422252" cy="2422252"/>
          </a:xfrm>
          <a:prstGeom prst="rect">
            <a:avLst/>
          </a:prstGeom>
        </p:spPr>
      </p:pic>
    </p:spTree>
    <p:extLst>
      <p:ext uri="{BB962C8B-B14F-4D97-AF65-F5344CB8AC3E}">
        <p14:creationId xmlns:p14="http://schemas.microsoft.com/office/powerpoint/2010/main" val="2198107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0" ty="0" sx="40000" sy="40000" flip="none" algn="tl"/>
        </a:blip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1DBC38F-075F-40D6-81E4-1C197703024F}"/>
              </a:ext>
            </a:extLst>
          </p:cNvPr>
          <p:cNvSpPr>
            <a:spLocks noGrp="1"/>
          </p:cNvSpPr>
          <p:nvPr>
            <p:ph type="body" sz="quarter" idx="10"/>
          </p:nvPr>
        </p:nvSpPr>
        <p:spPr/>
        <p:txBody>
          <a:bodyPr>
            <a:normAutofit lnSpcReduction="10000"/>
          </a:bodyPr>
          <a:lstStyle/>
          <a:p>
            <a:r>
              <a:rPr lang="en-US" dirty="0"/>
              <a:t>Linked in</a:t>
            </a:r>
          </a:p>
        </p:txBody>
      </p:sp>
      <p:sp>
        <p:nvSpPr>
          <p:cNvPr id="6" name="Text Placeholder 5">
            <a:extLst>
              <a:ext uri="{FF2B5EF4-FFF2-40B4-BE49-F238E27FC236}">
                <a16:creationId xmlns:a16="http://schemas.microsoft.com/office/drawing/2014/main" id="{F02D76DD-71B3-445D-9A0A-821689D84196}"/>
              </a:ext>
            </a:extLst>
          </p:cNvPr>
          <p:cNvSpPr>
            <a:spLocks noGrp="1"/>
          </p:cNvSpPr>
          <p:nvPr>
            <p:ph type="body" sz="quarter" idx="11"/>
          </p:nvPr>
        </p:nvSpPr>
        <p:spPr/>
        <p:txBody>
          <a:bodyPr>
            <a:normAutofit lnSpcReduction="10000"/>
          </a:bodyPr>
          <a:lstStyle/>
          <a:p>
            <a:r>
              <a:rPr lang="en-US" dirty="0"/>
              <a:t>Bluesky</a:t>
            </a:r>
          </a:p>
        </p:txBody>
      </p:sp>
      <p:sp>
        <p:nvSpPr>
          <p:cNvPr id="7" name="Text Placeholder 6">
            <a:extLst>
              <a:ext uri="{FF2B5EF4-FFF2-40B4-BE49-F238E27FC236}">
                <a16:creationId xmlns:a16="http://schemas.microsoft.com/office/drawing/2014/main" id="{DB7B4B66-460F-4DC7-9E57-0F97E65C28BC}"/>
              </a:ext>
            </a:extLst>
          </p:cNvPr>
          <p:cNvSpPr>
            <a:spLocks noGrp="1"/>
          </p:cNvSpPr>
          <p:nvPr>
            <p:ph type="body" sz="quarter" idx="12"/>
          </p:nvPr>
        </p:nvSpPr>
        <p:spPr>
          <a:xfrm>
            <a:off x="5662270" y="4052290"/>
            <a:ext cx="1661686" cy="445834"/>
          </a:xfrm>
        </p:spPr>
        <p:txBody>
          <a:bodyPr>
            <a:normAutofit lnSpcReduction="10000"/>
          </a:bodyPr>
          <a:lstStyle/>
          <a:p>
            <a:r>
              <a:rPr lang="en-US" dirty="0"/>
              <a:t>Facebook</a:t>
            </a:r>
          </a:p>
        </p:txBody>
      </p:sp>
      <p:sp>
        <p:nvSpPr>
          <p:cNvPr id="8" name="Text Placeholder 7">
            <a:extLst>
              <a:ext uri="{FF2B5EF4-FFF2-40B4-BE49-F238E27FC236}">
                <a16:creationId xmlns:a16="http://schemas.microsoft.com/office/drawing/2014/main" id="{5E77AC98-6D4A-47AF-84B8-BFA85936A0D4}"/>
              </a:ext>
            </a:extLst>
          </p:cNvPr>
          <p:cNvSpPr>
            <a:spLocks noGrp="1"/>
          </p:cNvSpPr>
          <p:nvPr>
            <p:ph type="body" sz="quarter" idx="13"/>
          </p:nvPr>
        </p:nvSpPr>
        <p:spPr/>
        <p:txBody>
          <a:bodyPr>
            <a:normAutofit lnSpcReduction="10000"/>
          </a:bodyPr>
          <a:lstStyle/>
          <a:p>
            <a:r>
              <a:rPr lang="en-US" dirty="0"/>
              <a:t>X</a:t>
            </a:r>
          </a:p>
        </p:txBody>
      </p:sp>
      <p:sp>
        <p:nvSpPr>
          <p:cNvPr id="9" name="Text Placeholder 8">
            <a:extLst>
              <a:ext uri="{FF2B5EF4-FFF2-40B4-BE49-F238E27FC236}">
                <a16:creationId xmlns:a16="http://schemas.microsoft.com/office/drawing/2014/main" id="{DCEE00AC-18F9-4EA9-8216-AC2AF3F2674E}"/>
              </a:ext>
            </a:extLst>
          </p:cNvPr>
          <p:cNvSpPr>
            <a:spLocks noGrp="1"/>
          </p:cNvSpPr>
          <p:nvPr>
            <p:ph type="body" sz="quarter" idx="14"/>
          </p:nvPr>
        </p:nvSpPr>
        <p:spPr>
          <a:xfrm>
            <a:off x="10183646" y="4025190"/>
            <a:ext cx="1672006" cy="445834"/>
          </a:xfrm>
        </p:spPr>
        <p:txBody>
          <a:bodyPr>
            <a:normAutofit lnSpcReduction="10000"/>
          </a:bodyPr>
          <a:lstStyle/>
          <a:p>
            <a:r>
              <a:rPr lang="en-US" dirty="0"/>
              <a:t>Instagram</a:t>
            </a:r>
          </a:p>
        </p:txBody>
      </p:sp>
      <p:sp>
        <p:nvSpPr>
          <p:cNvPr id="4" name="Title 3">
            <a:extLst>
              <a:ext uri="{FF2B5EF4-FFF2-40B4-BE49-F238E27FC236}">
                <a16:creationId xmlns:a16="http://schemas.microsoft.com/office/drawing/2014/main" id="{D4923A4D-100D-481E-AF24-DDCA64B028D7}"/>
              </a:ext>
            </a:extLst>
          </p:cNvPr>
          <p:cNvSpPr>
            <a:spLocks noGrp="1"/>
          </p:cNvSpPr>
          <p:nvPr>
            <p:ph type="title"/>
          </p:nvPr>
        </p:nvSpPr>
        <p:spPr>
          <a:xfrm>
            <a:off x="838200" y="215844"/>
            <a:ext cx="10515600" cy="508075"/>
          </a:xfrm>
        </p:spPr>
        <p:txBody>
          <a:bodyPr>
            <a:noAutofit/>
          </a:bodyPr>
          <a:lstStyle/>
          <a:p>
            <a:r>
              <a:rPr lang="en-US" sz="4800" dirty="0">
                <a:solidFill>
                  <a:srgbClr val="00AEEF"/>
                </a:solidFill>
              </a:rPr>
              <a:t>-AVS Social Media Platforms-</a:t>
            </a:r>
          </a:p>
        </p:txBody>
      </p:sp>
      <p:pic>
        <p:nvPicPr>
          <p:cNvPr id="3" name="Picture 2" descr="A blue butterfly on a black background&#10;&#10;AI-generated content may be incorrect.">
            <a:extLst>
              <a:ext uri="{FF2B5EF4-FFF2-40B4-BE49-F238E27FC236}">
                <a16:creationId xmlns:a16="http://schemas.microsoft.com/office/drawing/2014/main" id="{E7E3BBBA-BEA7-975D-F8EF-8E84BAF94C32}"/>
              </a:ext>
            </a:extLst>
          </p:cNvPr>
          <p:cNvPicPr>
            <a:picLocks noChangeAspect="1"/>
          </p:cNvPicPr>
          <p:nvPr/>
        </p:nvPicPr>
        <p:blipFill>
          <a:blip r:embed="rId3"/>
          <a:stretch>
            <a:fillRect/>
          </a:stretch>
        </p:blipFill>
        <p:spPr>
          <a:xfrm>
            <a:off x="2824353" y="5813580"/>
            <a:ext cx="621372" cy="549293"/>
          </a:xfrm>
          <a:prstGeom prst="rect">
            <a:avLst/>
          </a:prstGeom>
        </p:spPr>
      </p:pic>
      <p:pic>
        <p:nvPicPr>
          <p:cNvPr id="21" name="Picture 20" descr="A blue circle with white letters on it&#10;&#10;AI-generated content may be incorrect.">
            <a:extLst>
              <a:ext uri="{FF2B5EF4-FFF2-40B4-BE49-F238E27FC236}">
                <a16:creationId xmlns:a16="http://schemas.microsoft.com/office/drawing/2014/main" id="{45FB6432-D828-885E-30E5-A543B11BBA9C}"/>
              </a:ext>
            </a:extLst>
          </p:cNvPr>
          <p:cNvPicPr>
            <a:picLocks noChangeAspect="1"/>
          </p:cNvPicPr>
          <p:nvPr/>
        </p:nvPicPr>
        <p:blipFill>
          <a:blip r:embed="rId4"/>
          <a:stretch>
            <a:fillRect/>
          </a:stretch>
        </p:blipFill>
        <p:spPr>
          <a:xfrm>
            <a:off x="428977" y="1193773"/>
            <a:ext cx="874431" cy="874431"/>
          </a:xfrm>
          <a:prstGeom prst="rect">
            <a:avLst/>
          </a:prstGeom>
        </p:spPr>
      </p:pic>
      <p:pic>
        <p:nvPicPr>
          <p:cNvPr id="23" name="Picture 22" descr="A white x on a black background">
            <a:extLst>
              <a:ext uri="{FF2B5EF4-FFF2-40B4-BE49-F238E27FC236}">
                <a16:creationId xmlns:a16="http://schemas.microsoft.com/office/drawing/2014/main" id="{69900A96-B2A0-521B-4B25-866A76BABA26}"/>
              </a:ext>
            </a:extLst>
          </p:cNvPr>
          <p:cNvPicPr>
            <a:picLocks noChangeAspect="1"/>
          </p:cNvPicPr>
          <p:nvPr/>
        </p:nvPicPr>
        <p:blipFill>
          <a:blip r:embed="rId5"/>
          <a:stretch>
            <a:fillRect/>
          </a:stretch>
        </p:blipFill>
        <p:spPr>
          <a:xfrm>
            <a:off x="7190555" y="5640716"/>
            <a:ext cx="914400" cy="914400"/>
          </a:xfrm>
          <a:prstGeom prst="rect">
            <a:avLst/>
          </a:prstGeom>
        </p:spPr>
      </p:pic>
      <p:pic>
        <p:nvPicPr>
          <p:cNvPr id="25" name="Picture 24" descr="A blue square with a white letter f on it">
            <a:extLst>
              <a:ext uri="{FF2B5EF4-FFF2-40B4-BE49-F238E27FC236}">
                <a16:creationId xmlns:a16="http://schemas.microsoft.com/office/drawing/2014/main" id="{64277C23-E8C1-E833-D4F2-519FEF01C123}"/>
              </a:ext>
            </a:extLst>
          </p:cNvPr>
          <p:cNvPicPr>
            <a:picLocks noChangeAspect="1"/>
          </p:cNvPicPr>
          <p:nvPr/>
        </p:nvPicPr>
        <p:blipFill>
          <a:blip r:embed="rId6"/>
          <a:stretch>
            <a:fillRect/>
          </a:stretch>
        </p:blipFill>
        <p:spPr>
          <a:xfrm>
            <a:off x="4870114" y="1097214"/>
            <a:ext cx="1044420" cy="1044420"/>
          </a:xfrm>
          <a:prstGeom prst="rect">
            <a:avLst/>
          </a:prstGeom>
        </p:spPr>
      </p:pic>
      <p:pic>
        <p:nvPicPr>
          <p:cNvPr id="30" name="Picture 29" descr="A logo of a camera&#10;&#10;AI-generated content may be incorrect.">
            <a:extLst>
              <a:ext uri="{FF2B5EF4-FFF2-40B4-BE49-F238E27FC236}">
                <a16:creationId xmlns:a16="http://schemas.microsoft.com/office/drawing/2014/main" id="{3D3E8290-F836-6EFD-4C03-3AEBB64CCB2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605740" y="1325538"/>
            <a:ext cx="640080" cy="640080"/>
          </a:xfrm>
          <a:prstGeom prst="rect">
            <a:avLst/>
          </a:prstGeom>
        </p:spPr>
      </p:pic>
      <p:pic>
        <p:nvPicPr>
          <p:cNvPr id="36" name="Picture 35" descr="A qr code with a white background&#10;&#10;AI-generated content may be incorrect.">
            <a:extLst>
              <a:ext uri="{FF2B5EF4-FFF2-40B4-BE49-F238E27FC236}">
                <a16:creationId xmlns:a16="http://schemas.microsoft.com/office/drawing/2014/main" id="{0B7F212B-EE6A-4108-5EB6-1118855F98C1}"/>
              </a:ext>
            </a:extLst>
          </p:cNvPr>
          <p:cNvPicPr>
            <a:picLocks noChangeAspect="1"/>
          </p:cNvPicPr>
          <p:nvPr/>
        </p:nvPicPr>
        <p:blipFill>
          <a:blip r:embed="rId9"/>
          <a:stretch>
            <a:fillRect/>
          </a:stretch>
        </p:blipFill>
        <p:spPr>
          <a:xfrm>
            <a:off x="1393458" y="2367447"/>
            <a:ext cx="1188720" cy="1188720"/>
          </a:xfrm>
          <a:prstGeom prst="rect">
            <a:avLst/>
          </a:prstGeom>
        </p:spPr>
      </p:pic>
      <p:pic>
        <p:nvPicPr>
          <p:cNvPr id="38" name="Picture 37" descr="A qr code on a white background&#10;&#10;AI-generated content may be incorrect.">
            <a:extLst>
              <a:ext uri="{FF2B5EF4-FFF2-40B4-BE49-F238E27FC236}">
                <a16:creationId xmlns:a16="http://schemas.microsoft.com/office/drawing/2014/main" id="{63D83896-B15F-6A6D-7C23-26E55BC94480}"/>
              </a:ext>
            </a:extLst>
          </p:cNvPr>
          <p:cNvPicPr>
            <a:picLocks noChangeAspect="1"/>
          </p:cNvPicPr>
          <p:nvPr/>
        </p:nvPicPr>
        <p:blipFill>
          <a:blip r:embed="rId10"/>
          <a:stretch>
            <a:fillRect/>
          </a:stretch>
        </p:blipFill>
        <p:spPr>
          <a:xfrm>
            <a:off x="3681394" y="4186092"/>
            <a:ext cx="1188720" cy="1188720"/>
          </a:xfrm>
          <a:prstGeom prst="rect">
            <a:avLst/>
          </a:prstGeom>
        </p:spPr>
      </p:pic>
      <p:pic>
        <p:nvPicPr>
          <p:cNvPr id="40" name="Picture 39" descr="A qr code with a white background&#10;&#10;AI-generated content may be incorrect.">
            <a:extLst>
              <a:ext uri="{FF2B5EF4-FFF2-40B4-BE49-F238E27FC236}">
                <a16:creationId xmlns:a16="http://schemas.microsoft.com/office/drawing/2014/main" id="{3E41B769-11DA-544A-9786-5410079EE9CC}"/>
              </a:ext>
            </a:extLst>
          </p:cNvPr>
          <p:cNvPicPr>
            <a:picLocks noChangeAspect="1"/>
          </p:cNvPicPr>
          <p:nvPr/>
        </p:nvPicPr>
        <p:blipFill>
          <a:blip r:embed="rId11"/>
          <a:stretch>
            <a:fillRect/>
          </a:stretch>
        </p:blipFill>
        <p:spPr>
          <a:xfrm>
            <a:off x="8159441" y="4190624"/>
            <a:ext cx="1188720" cy="1188720"/>
          </a:xfrm>
          <a:prstGeom prst="rect">
            <a:avLst/>
          </a:prstGeom>
        </p:spPr>
      </p:pic>
      <p:pic>
        <p:nvPicPr>
          <p:cNvPr id="42" name="Picture 41" descr="A qr code with a white background&#10;&#10;AI-generated content may be incorrect.">
            <a:extLst>
              <a:ext uri="{FF2B5EF4-FFF2-40B4-BE49-F238E27FC236}">
                <a16:creationId xmlns:a16="http://schemas.microsoft.com/office/drawing/2014/main" id="{BCFFA372-60DA-203E-B95D-2502295DD0F1}"/>
              </a:ext>
            </a:extLst>
          </p:cNvPr>
          <p:cNvPicPr>
            <a:picLocks noChangeAspect="1"/>
          </p:cNvPicPr>
          <p:nvPr/>
        </p:nvPicPr>
        <p:blipFill>
          <a:blip r:embed="rId12"/>
          <a:stretch>
            <a:fillRect/>
          </a:stretch>
        </p:blipFill>
        <p:spPr>
          <a:xfrm>
            <a:off x="5914534" y="2367447"/>
            <a:ext cx="1188720" cy="1188720"/>
          </a:xfrm>
          <a:prstGeom prst="rect">
            <a:avLst/>
          </a:prstGeom>
        </p:spPr>
      </p:pic>
      <p:pic>
        <p:nvPicPr>
          <p:cNvPr id="44" name="Picture 43" descr="A qr code with a white background&#10;&#10;AI-generated content may be incorrect.">
            <a:extLst>
              <a:ext uri="{FF2B5EF4-FFF2-40B4-BE49-F238E27FC236}">
                <a16:creationId xmlns:a16="http://schemas.microsoft.com/office/drawing/2014/main" id="{D7F5DBB5-D090-F55A-367E-EDCB1841F70C}"/>
              </a:ext>
            </a:extLst>
          </p:cNvPr>
          <p:cNvPicPr>
            <a:picLocks noChangeAspect="1"/>
          </p:cNvPicPr>
          <p:nvPr/>
        </p:nvPicPr>
        <p:blipFill>
          <a:blip r:embed="rId13"/>
          <a:stretch>
            <a:fillRect/>
          </a:stretch>
        </p:blipFill>
        <p:spPr>
          <a:xfrm>
            <a:off x="10425289" y="2367447"/>
            <a:ext cx="1188720" cy="1188720"/>
          </a:xfrm>
          <a:prstGeom prst="rect">
            <a:avLst/>
          </a:prstGeom>
        </p:spPr>
      </p:pic>
      <p:grpSp>
        <p:nvGrpSpPr>
          <p:cNvPr id="16" name="Group 15" descr="hashtag icon inside chat bubble">
            <a:extLst>
              <a:ext uri="{FF2B5EF4-FFF2-40B4-BE49-F238E27FC236}">
                <a16:creationId xmlns:a16="http://schemas.microsoft.com/office/drawing/2014/main" id="{47FB52A9-A837-01E2-773B-2887101B3730}"/>
              </a:ext>
            </a:extLst>
          </p:cNvPr>
          <p:cNvGrpSpPr/>
          <p:nvPr/>
        </p:nvGrpSpPr>
        <p:grpSpPr>
          <a:xfrm>
            <a:off x="10070259" y="176370"/>
            <a:ext cx="566363" cy="582295"/>
            <a:chOff x="0" y="0"/>
            <a:chExt cx="2806873" cy="2806873"/>
          </a:xfrm>
        </p:grpSpPr>
        <p:sp>
          <p:nvSpPr>
            <p:cNvPr id="17" name="Freeform: Shape 16">
              <a:extLst>
                <a:ext uri="{FF2B5EF4-FFF2-40B4-BE49-F238E27FC236}">
                  <a16:creationId xmlns:a16="http://schemas.microsoft.com/office/drawing/2014/main" id="{D69144E6-B094-C1BC-3022-8CDC799CEC49}"/>
                </a:ext>
              </a:extLst>
            </p:cNvPr>
            <p:cNvSpPr/>
            <p:nvPr/>
          </p:nvSpPr>
          <p:spPr>
            <a:xfrm rot="2700000">
              <a:off x="0" y="0"/>
              <a:ext cx="2806873" cy="2806873"/>
            </a:xfrm>
            <a:custGeom>
              <a:avLst/>
              <a:gdLst>
                <a:gd name="connsiteX0" fmla="*/ 107372 w 2806873"/>
                <a:gd name="connsiteY0" fmla="*/ 1144218 h 2806873"/>
                <a:gd name="connsiteX1" fmla="*/ 1144217 w 2806873"/>
                <a:gd name="connsiteY1" fmla="*/ 107372 h 2806873"/>
                <a:gd name="connsiteX2" fmla="*/ 1662655 w 2806873"/>
                <a:gd name="connsiteY2" fmla="*/ 107372 h 2806873"/>
                <a:gd name="connsiteX3" fmla="*/ 2699501 w 2806873"/>
                <a:gd name="connsiteY3" fmla="*/ 1144218 h 2806873"/>
                <a:gd name="connsiteX4" fmla="*/ 2699501 w 2806873"/>
                <a:gd name="connsiteY4" fmla="*/ 1662656 h 2806873"/>
                <a:gd name="connsiteX5" fmla="*/ 2188970 w 2806873"/>
                <a:gd name="connsiteY5" fmla="*/ 2173187 h 2806873"/>
                <a:gd name="connsiteX6" fmla="*/ 2188970 w 2806873"/>
                <a:gd name="connsiteY6" fmla="*/ 2521352 h 2806873"/>
                <a:gd name="connsiteX7" fmla="*/ 2083578 w 2806873"/>
                <a:gd name="connsiteY7" fmla="*/ 2626744 h 2806873"/>
                <a:gd name="connsiteX8" fmla="*/ 1735413 w 2806873"/>
                <a:gd name="connsiteY8" fmla="*/ 2626744 h 2806873"/>
                <a:gd name="connsiteX9" fmla="*/ 1662655 w 2806873"/>
                <a:gd name="connsiteY9" fmla="*/ 2699501 h 2806873"/>
                <a:gd name="connsiteX10" fmla="*/ 1144217 w 2806873"/>
                <a:gd name="connsiteY10" fmla="*/ 2699501 h 2806873"/>
                <a:gd name="connsiteX11" fmla="*/ 107372 w 2806873"/>
                <a:gd name="connsiteY11" fmla="*/ 1662656 h 2806873"/>
                <a:gd name="connsiteX12" fmla="*/ 107372 w 2806873"/>
                <a:gd name="connsiteY12" fmla="*/ 1144218 h 2806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06873" h="2806873">
                  <a:moveTo>
                    <a:pt x="107372" y="1144218"/>
                  </a:moveTo>
                  <a:lnTo>
                    <a:pt x="1144217" y="107372"/>
                  </a:lnTo>
                  <a:cubicBezTo>
                    <a:pt x="1287380" y="-35791"/>
                    <a:pt x="1519492" y="-35791"/>
                    <a:pt x="1662655" y="107372"/>
                  </a:cubicBezTo>
                  <a:lnTo>
                    <a:pt x="2699501" y="1144218"/>
                  </a:lnTo>
                  <a:cubicBezTo>
                    <a:pt x="2842664" y="1287381"/>
                    <a:pt x="2842664" y="1519493"/>
                    <a:pt x="2699501" y="1662656"/>
                  </a:cubicBezTo>
                  <a:lnTo>
                    <a:pt x="2188970" y="2173187"/>
                  </a:lnTo>
                  <a:lnTo>
                    <a:pt x="2188970" y="2521352"/>
                  </a:lnTo>
                  <a:cubicBezTo>
                    <a:pt x="2188970" y="2579558"/>
                    <a:pt x="2141784" y="2626744"/>
                    <a:pt x="2083578" y="2626744"/>
                  </a:cubicBezTo>
                  <a:lnTo>
                    <a:pt x="1735413" y="2626744"/>
                  </a:lnTo>
                  <a:lnTo>
                    <a:pt x="1662655" y="2699501"/>
                  </a:lnTo>
                  <a:cubicBezTo>
                    <a:pt x="1519492" y="2842664"/>
                    <a:pt x="1287380" y="2842664"/>
                    <a:pt x="1144217" y="2699501"/>
                  </a:cubicBezTo>
                  <a:lnTo>
                    <a:pt x="107372" y="1662656"/>
                  </a:lnTo>
                  <a:cubicBezTo>
                    <a:pt x="-35791" y="1519493"/>
                    <a:pt x="-35791" y="1287381"/>
                    <a:pt x="107372" y="1144218"/>
                  </a:cubicBezTo>
                  <a:close/>
                </a:path>
              </a:pathLst>
            </a:cu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
          <p:nvSpPr>
            <p:cNvPr id="18" name="Graphic 7">
              <a:extLst>
                <a:ext uri="{FF2B5EF4-FFF2-40B4-BE49-F238E27FC236}">
                  <a16:creationId xmlns:a16="http://schemas.microsoft.com/office/drawing/2014/main" id="{5EFA9DCC-3273-E47F-6F66-A3D424688326}"/>
                </a:ext>
              </a:extLst>
            </p:cNvPr>
            <p:cNvSpPr/>
            <p:nvPr/>
          </p:nvSpPr>
          <p:spPr>
            <a:xfrm>
              <a:off x="836072" y="834052"/>
              <a:ext cx="1205615" cy="1165141"/>
            </a:xfrm>
            <a:custGeom>
              <a:avLst/>
              <a:gdLst>
                <a:gd name="connsiteX0" fmla="*/ 452386 w 866775"/>
                <a:gd name="connsiteY0" fmla="*/ 524984 h 838200"/>
                <a:gd name="connsiteX1" fmla="*/ 371040 w 866775"/>
                <a:gd name="connsiteY1" fmla="*/ 524984 h 838200"/>
                <a:gd name="connsiteX2" fmla="*/ 313668 w 866775"/>
                <a:gd name="connsiteY2" fmla="*/ 453294 h 838200"/>
                <a:gd name="connsiteX3" fmla="*/ 333306 w 866775"/>
                <a:gd name="connsiteY3" fmla="*/ 365864 h 838200"/>
                <a:gd name="connsiteX4" fmla="*/ 390678 w 866775"/>
                <a:gd name="connsiteY4" fmla="*/ 319948 h 838200"/>
                <a:gd name="connsiteX5" fmla="*/ 472025 w 866775"/>
                <a:gd name="connsiteY5" fmla="*/ 319948 h 838200"/>
                <a:gd name="connsiteX6" fmla="*/ 529398 w 866775"/>
                <a:gd name="connsiteY6" fmla="*/ 391638 h 838200"/>
                <a:gd name="connsiteX7" fmla="*/ 509759 w 866775"/>
                <a:gd name="connsiteY7" fmla="*/ 479067 h 838200"/>
                <a:gd name="connsiteX8" fmla="*/ 452386 w 866775"/>
                <a:gd name="connsiteY8" fmla="*/ 524984 h 838200"/>
                <a:gd name="connsiteX9" fmla="*/ 864394 w 866775"/>
                <a:gd name="connsiteY9" fmla="*/ 261145 h 838200"/>
                <a:gd name="connsiteX10" fmla="*/ 864394 w 866775"/>
                <a:gd name="connsiteY10" fmla="*/ 252192 h 838200"/>
                <a:gd name="connsiteX11" fmla="*/ 805591 w 866775"/>
                <a:gd name="connsiteY11" fmla="*/ 193389 h 838200"/>
                <a:gd name="connsiteX12" fmla="*/ 777115 w 866775"/>
                <a:gd name="connsiteY12" fmla="*/ 193389 h 838200"/>
                <a:gd name="connsiteX13" fmla="*/ 719742 w 866775"/>
                <a:gd name="connsiteY13" fmla="*/ 121699 h 838200"/>
                <a:gd name="connsiteX14" fmla="*/ 728927 w 866775"/>
                <a:gd name="connsiteY14" fmla="*/ 80807 h 838200"/>
                <a:gd name="connsiteX15" fmla="*/ 684439 w 866775"/>
                <a:gd name="connsiteY15" fmla="*/ 10548 h 838200"/>
                <a:gd name="connsiteX16" fmla="*/ 675704 w 866775"/>
                <a:gd name="connsiteY16" fmla="*/ 8587 h 838200"/>
                <a:gd name="connsiteX17" fmla="*/ 605444 w 866775"/>
                <a:gd name="connsiteY17" fmla="*/ 53072 h 838200"/>
                <a:gd name="connsiteX18" fmla="*/ 584242 w 866775"/>
                <a:gd name="connsiteY18" fmla="*/ 147473 h 838200"/>
                <a:gd name="connsiteX19" fmla="*/ 526866 w 866775"/>
                <a:gd name="connsiteY19" fmla="*/ 193389 h 838200"/>
                <a:gd name="connsiteX20" fmla="*/ 445523 w 866775"/>
                <a:gd name="connsiteY20" fmla="*/ 193389 h 838200"/>
                <a:gd name="connsiteX21" fmla="*/ 388150 w 866775"/>
                <a:gd name="connsiteY21" fmla="*/ 121699 h 838200"/>
                <a:gd name="connsiteX22" fmla="*/ 397335 w 866775"/>
                <a:gd name="connsiteY22" fmla="*/ 80807 h 838200"/>
                <a:gd name="connsiteX23" fmla="*/ 352847 w 866775"/>
                <a:gd name="connsiteY23" fmla="*/ 10548 h 838200"/>
                <a:gd name="connsiteX24" fmla="*/ 344114 w 866775"/>
                <a:gd name="connsiteY24" fmla="*/ 8587 h 838200"/>
                <a:gd name="connsiteX25" fmla="*/ 273855 w 866775"/>
                <a:gd name="connsiteY25" fmla="*/ 53072 h 838200"/>
                <a:gd name="connsiteX26" fmla="*/ 252650 w 866775"/>
                <a:gd name="connsiteY26" fmla="*/ 147473 h 838200"/>
                <a:gd name="connsiteX27" fmla="*/ 195274 w 866775"/>
                <a:gd name="connsiteY27" fmla="*/ 193389 h 838200"/>
                <a:gd name="connsiteX28" fmla="*/ 97396 w 866775"/>
                <a:gd name="connsiteY28" fmla="*/ 193389 h 838200"/>
                <a:gd name="connsiteX29" fmla="*/ 38594 w 866775"/>
                <a:gd name="connsiteY29" fmla="*/ 252192 h 838200"/>
                <a:gd name="connsiteX30" fmla="*/ 38594 w 866775"/>
                <a:gd name="connsiteY30" fmla="*/ 261145 h 838200"/>
                <a:gd name="connsiteX31" fmla="*/ 97396 w 866775"/>
                <a:gd name="connsiteY31" fmla="*/ 319948 h 838200"/>
                <a:gd name="connsiteX32" fmla="*/ 140430 w 866775"/>
                <a:gd name="connsiteY32" fmla="*/ 319948 h 838200"/>
                <a:gd name="connsiteX33" fmla="*/ 197806 w 866775"/>
                <a:gd name="connsiteY33" fmla="*/ 391638 h 838200"/>
                <a:gd name="connsiteX34" fmla="*/ 178167 w 866775"/>
                <a:gd name="connsiteY34" fmla="*/ 479067 h 838200"/>
                <a:gd name="connsiteX35" fmla="*/ 120794 w 866775"/>
                <a:gd name="connsiteY35" fmla="*/ 524984 h 838200"/>
                <a:gd name="connsiteX36" fmla="*/ 65949 w 866775"/>
                <a:gd name="connsiteY36" fmla="*/ 524984 h 838200"/>
                <a:gd name="connsiteX37" fmla="*/ 7144 w 866775"/>
                <a:gd name="connsiteY37" fmla="*/ 583786 h 838200"/>
                <a:gd name="connsiteX38" fmla="*/ 7144 w 866775"/>
                <a:gd name="connsiteY38" fmla="*/ 592741 h 838200"/>
                <a:gd name="connsiteX39" fmla="*/ 65949 w 866775"/>
                <a:gd name="connsiteY39" fmla="*/ 651543 h 838200"/>
                <a:gd name="connsiteX40" fmla="*/ 65949 w 866775"/>
                <a:gd name="connsiteY40" fmla="*/ 651543 h 838200"/>
                <a:gd name="connsiteX41" fmla="*/ 123322 w 866775"/>
                <a:gd name="connsiteY41" fmla="*/ 723232 h 838200"/>
                <a:gd name="connsiteX42" fmla="*/ 114137 w 866775"/>
                <a:gd name="connsiteY42" fmla="*/ 764124 h 838200"/>
                <a:gd name="connsiteX43" fmla="*/ 158623 w 866775"/>
                <a:gd name="connsiteY43" fmla="*/ 834386 h 838200"/>
                <a:gd name="connsiteX44" fmla="*/ 167358 w 866775"/>
                <a:gd name="connsiteY44" fmla="*/ 836348 h 838200"/>
                <a:gd name="connsiteX45" fmla="*/ 237618 w 866775"/>
                <a:gd name="connsiteY45" fmla="*/ 791863 h 838200"/>
                <a:gd name="connsiteX46" fmla="*/ 258823 w 866775"/>
                <a:gd name="connsiteY46" fmla="*/ 697459 h 838200"/>
                <a:gd name="connsiteX47" fmla="*/ 316196 w 866775"/>
                <a:gd name="connsiteY47" fmla="*/ 651543 h 838200"/>
                <a:gd name="connsiteX48" fmla="*/ 397541 w 866775"/>
                <a:gd name="connsiteY48" fmla="*/ 651543 h 838200"/>
                <a:gd name="connsiteX49" fmla="*/ 454914 w 866775"/>
                <a:gd name="connsiteY49" fmla="*/ 723232 h 838200"/>
                <a:gd name="connsiteX50" fmla="*/ 445729 w 866775"/>
                <a:gd name="connsiteY50" fmla="*/ 764124 h 838200"/>
                <a:gd name="connsiteX51" fmla="*/ 490217 w 866775"/>
                <a:gd name="connsiteY51" fmla="*/ 834386 h 838200"/>
                <a:gd name="connsiteX52" fmla="*/ 498954 w 866775"/>
                <a:gd name="connsiteY52" fmla="*/ 836348 h 838200"/>
                <a:gd name="connsiteX53" fmla="*/ 569213 w 866775"/>
                <a:gd name="connsiteY53" fmla="*/ 791859 h 838200"/>
                <a:gd name="connsiteX54" fmla="*/ 590415 w 866775"/>
                <a:gd name="connsiteY54" fmla="*/ 697459 h 838200"/>
                <a:gd name="connsiteX55" fmla="*/ 647791 w 866775"/>
                <a:gd name="connsiteY55" fmla="*/ 651543 h 838200"/>
                <a:gd name="connsiteX56" fmla="*/ 774142 w 866775"/>
                <a:gd name="connsiteY56" fmla="*/ 651543 h 838200"/>
                <a:gd name="connsiteX57" fmla="*/ 832944 w 866775"/>
                <a:gd name="connsiteY57" fmla="*/ 592741 h 838200"/>
                <a:gd name="connsiteX58" fmla="*/ 832944 w 866775"/>
                <a:gd name="connsiteY58" fmla="*/ 583786 h 838200"/>
                <a:gd name="connsiteX59" fmla="*/ 774142 w 866775"/>
                <a:gd name="connsiteY59" fmla="*/ 524984 h 838200"/>
                <a:gd name="connsiteX60" fmla="*/ 702632 w 866775"/>
                <a:gd name="connsiteY60" fmla="*/ 524984 h 838200"/>
                <a:gd name="connsiteX61" fmla="*/ 645260 w 866775"/>
                <a:gd name="connsiteY61" fmla="*/ 453294 h 838200"/>
                <a:gd name="connsiteX62" fmla="*/ 664898 w 866775"/>
                <a:gd name="connsiteY62" fmla="*/ 365864 h 838200"/>
                <a:gd name="connsiteX63" fmla="*/ 722270 w 866775"/>
                <a:gd name="connsiteY63" fmla="*/ 319948 h 838200"/>
                <a:gd name="connsiteX64" fmla="*/ 805591 w 866775"/>
                <a:gd name="connsiteY64" fmla="*/ 319948 h 838200"/>
                <a:gd name="connsiteX65" fmla="*/ 864394 w 866775"/>
                <a:gd name="connsiteY65" fmla="*/ 261145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66775" h="838200">
                  <a:moveTo>
                    <a:pt x="452386" y="524984"/>
                  </a:moveTo>
                  <a:lnTo>
                    <a:pt x="371040" y="524984"/>
                  </a:lnTo>
                  <a:cubicBezTo>
                    <a:pt x="333366" y="524984"/>
                    <a:pt x="305410" y="490054"/>
                    <a:pt x="313668" y="453294"/>
                  </a:cubicBezTo>
                  <a:lnTo>
                    <a:pt x="333306" y="365864"/>
                  </a:lnTo>
                  <a:cubicBezTo>
                    <a:pt x="339334" y="339023"/>
                    <a:pt x="363168" y="319948"/>
                    <a:pt x="390678" y="319948"/>
                  </a:cubicBezTo>
                  <a:lnTo>
                    <a:pt x="472025" y="319948"/>
                  </a:lnTo>
                  <a:cubicBezTo>
                    <a:pt x="509698" y="319948"/>
                    <a:pt x="537652" y="354881"/>
                    <a:pt x="529398" y="391638"/>
                  </a:cubicBezTo>
                  <a:lnTo>
                    <a:pt x="509759" y="479067"/>
                  </a:lnTo>
                  <a:cubicBezTo>
                    <a:pt x="503732" y="505908"/>
                    <a:pt x="479897" y="524984"/>
                    <a:pt x="452386" y="524984"/>
                  </a:cubicBezTo>
                  <a:moveTo>
                    <a:pt x="864394" y="261145"/>
                  </a:moveTo>
                  <a:lnTo>
                    <a:pt x="864394" y="252192"/>
                  </a:lnTo>
                  <a:cubicBezTo>
                    <a:pt x="864394" y="219716"/>
                    <a:pt x="838067" y="193389"/>
                    <a:pt x="805591" y="193389"/>
                  </a:cubicBezTo>
                  <a:lnTo>
                    <a:pt x="777115" y="193389"/>
                  </a:lnTo>
                  <a:cubicBezTo>
                    <a:pt x="739442" y="193389"/>
                    <a:pt x="711485" y="158458"/>
                    <a:pt x="719742" y="121699"/>
                  </a:cubicBezTo>
                  <a:lnTo>
                    <a:pt x="728927" y="80807"/>
                  </a:lnTo>
                  <a:cubicBezTo>
                    <a:pt x="736043" y="49120"/>
                    <a:pt x="716127" y="17664"/>
                    <a:pt x="684439" y="10548"/>
                  </a:cubicBezTo>
                  <a:lnTo>
                    <a:pt x="675704" y="8587"/>
                  </a:lnTo>
                  <a:cubicBezTo>
                    <a:pt x="644019" y="1468"/>
                    <a:pt x="612563" y="21385"/>
                    <a:pt x="605444" y="53072"/>
                  </a:cubicBezTo>
                  <a:lnTo>
                    <a:pt x="584242" y="147473"/>
                  </a:lnTo>
                  <a:cubicBezTo>
                    <a:pt x="578211" y="174316"/>
                    <a:pt x="554377" y="193389"/>
                    <a:pt x="526866" y="193389"/>
                  </a:cubicBezTo>
                  <a:lnTo>
                    <a:pt x="445523" y="193389"/>
                  </a:lnTo>
                  <a:cubicBezTo>
                    <a:pt x="407850" y="193389"/>
                    <a:pt x="379893" y="158458"/>
                    <a:pt x="388150" y="121699"/>
                  </a:cubicBezTo>
                  <a:lnTo>
                    <a:pt x="397335" y="80807"/>
                  </a:lnTo>
                  <a:cubicBezTo>
                    <a:pt x="404452" y="49120"/>
                    <a:pt x="384535" y="17664"/>
                    <a:pt x="352847" y="10548"/>
                  </a:cubicBezTo>
                  <a:lnTo>
                    <a:pt x="344114" y="8587"/>
                  </a:lnTo>
                  <a:cubicBezTo>
                    <a:pt x="312428" y="1468"/>
                    <a:pt x="280970" y="21385"/>
                    <a:pt x="273855" y="53072"/>
                  </a:cubicBezTo>
                  <a:lnTo>
                    <a:pt x="252650" y="147473"/>
                  </a:lnTo>
                  <a:cubicBezTo>
                    <a:pt x="246619" y="174316"/>
                    <a:pt x="222785" y="193389"/>
                    <a:pt x="195274" y="193389"/>
                  </a:cubicBezTo>
                  <a:lnTo>
                    <a:pt x="97396" y="193389"/>
                  </a:lnTo>
                  <a:cubicBezTo>
                    <a:pt x="64921" y="193389"/>
                    <a:pt x="38594" y="219716"/>
                    <a:pt x="38594" y="252192"/>
                  </a:cubicBezTo>
                  <a:lnTo>
                    <a:pt x="38594" y="261145"/>
                  </a:lnTo>
                  <a:cubicBezTo>
                    <a:pt x="38594" y="293621"/>
                    <a:pt x="64921" y="319948"/>
                    <a:pt x="97396" y="319948"/>
                  </a:cubicBezTo>
                  <a:lnTo>
                    <a:pt x="140430" y="319948"/>
                  </a:lnTo>
                  <a:cubicBezTo>
                    <a:pt x="178106" y="319948"/>
                    <a:pt x="206060" y="354881"/>
                    <a:pt x="197806" y="391638"/>
                  </a:cubicBezTo>
                  <a:lnTo>
                    <a:pt x="178167" y="479067"/>
                  </a:lnTo>
                  <a:cubicBezTo>
                    <a:pt x="172136" y="505911"/>
                    <a:pt x="148301" y="524984"/>
                    <a:pt x="120794" y="524984"/>
                  </a:cubicBezTo>
                  <a:lnTo>
                    <a:pt x="65949" y="524984"/>
                  </a:lnTo>
                  <a:cubicBezTo>
                    <a:pt x="33471" y="524984"/>
                    <a:pt x="7144" y="551311"/>
                    <a:pt x="7144" y="583786"/>
                  </a:cubicBezTo>
                  <a:lnTo>
                    <a:pt x="7144" y="592741"/>
                  </a:lnTo>
                  <a:cubicBezTo>
                    <a:pt x="7144" y="625215"/>
                    <a:pt x="33471" y="651543"/>
                    <a:pt x="65949" y="651543"/>
                  </a:cubicBezTo>
                  <a:lnTo>
                    <a:pt x="65949" y="651543"/>
                  </a:lnTo>
                  <a:cubicBezTo>
                    <a:pt x="103623" y="651543"/>
                    <a:pt x="131577" y="686473"/>
                    <a:pt x="123322" y="723232"/>
                  </a:cubicBezTo>
                  <a:lnTo>
                    <a:pt x="114137" y="764124"/>
                  </a:lnTo>
                  <a:cubicBezTo>
                    <a:pt x="107018" y="795811"/>
                    <a:pt x="126935" y="827267"/>
                    <a:pt x="158623" y="834386"/>
                  </a:cubicBezTo>
                  <a:lnTo>
                    <a:pt x="167358" y="836348"/>
                  </a:lnTo>
                  <a:cubicBezTo>
                    <a:pt x="199046" y="843464"/>
                    <a:pt x="230502" y="823547"/>
                    <a:pt x="237618" y="791863"/>
                  </a:cubicBezTo>
                  <a:lnTo>
                    <a:pt x="258823" y="697459"/>
                  </a:lnTo>
                  <a:cubicBezTo>
                    <a:pt x="264853" y="670615"/>
                    <a:pt x="288685" y="651543"/>
                    <a:pt x="316196" y="651543"/>
                  </a:cubicBezTo>
                  <a:lnTo>
                    <a:pt x="397541" y="651543"/>
                  </a:lnTo>
                  <a:cubicBezTo>
                    <a:pt x="435215" y="651543"/>
                    <a:pt x="463172" y="686473"/>
                    <a:pt x="454914" y="723232"/>
                  </a:cubicBezTo>
                  <a:lnTo>
                    <a:pt x="445729" y="764124"/>
                  </a:lnTo>
                  <a:cubicBezTo>
                    <a:pt x="438613" y="795811"/>
                    <a:pt x="458531" y="827267"/>
                    <a:pt x="490217" y="834386"/>
                  </a:cubicBezTo>
                  <a:lnTo>
                    <a:pt x="498954" y="836348"/>
                  </a:lnTo>
                  <a:cubicBezTo>
                    <a:pt x="530638" y="843464"/>
                    <a:pt x="562094" y="823547"/>
                    <a:pt x="569213" y="791859"/>
                  </a:cubicBezTo>
                  <a:lnTo>
                    <a:pt x="590415" y="697459"/>
                  </a:lnTo>
                  <a:cubicBezTo>
                    <a:pt x="596445" y="670619"/>
                    <a:pt x="620279" y="651543"/>
                    <a:pt x="647791" y="651543"/>
                  </a:cubicBezTo>
                  <a:lnTo>
                    <a:pt x="774142" y="651543"/>
                  </a:lnTo>
                  <a:cubicBezTo>
                    <a:pt x="806619" y="651543"/>
                    <a:pt x="832944" y="625215"/>
                    <a:pt x="832944" y="592741"/>
                  </a:cubicBezTo>
                  <a:lnTo>
                    <a:pt x="832944" y="583786"/>
                  </a:lnTo>
                  <a:cubicBezTo>
                    <a:pt x="832944" y="551311"/>
                    <a:pt x="806619" y="524984"/>
                    <a:pt x="774142" y="524984"/>
                  </a:cubicBezTo>
                  <a:lnTo>
                    <a:pt x="702632" y="524984"/>
                  </a:lnTo>
                  <a:cubicBezTo>
                    <a:pt x="664958" y="524984"/>
                    <a:pt x="637004" y="490054"/>
                    <a:pt x="645260" y="453294"/>
                  </a:cubicBezTo>
                  <a:lnTo>
                    <a:pt x="664898" y="365864"/>
                  </a:lnTo>
                  <a:cubicBezTo>
                    <a:pt x="670926" y="339023"/>
                    <a:pt x="694760" y="319948"/>
                    <a:pt x="722270" y="319948"/>
                  </a:cubicBezTo>
                  <a:lnTo>
                    <a:pt x="805591" y="319948"/>
                  </a:lnTo>
                  <a:cubicBezTo>
                    <a:pt x="838067" y="319948"/>
                    <a:pt x="864394" y="293621"/>
                    <a:pt x="864394" y="261145"/>
                  </a:cubicBezTo>
                </a:path>
              </a:pathLst>
            </a:custGeom>
            <a:solidFill>
              <a:schemeClr val="accent3"/>
            </a:solidFill>
            <a:ln w="79375" cap="flat">
              <a:noFill/>
              <a:prstDash val="solid"/>
              <a:miter/>
            </a:ln>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grpSp>
      <p:sp>
        <p:nvSpPr>
          <p:cNvPr id="19" name="TextBox 18">
            <a:extLst>
              <a:ext uri="{FF2B5EF4-FFF2-40B4-BE49-F238E27FC236}">
                <a16:creationId xmlns:a16="http://schemas.microsoft.com/office/drawing/2014/main" id="{5B97B8B8-6A55-54A6-A142-3F8CCC94A1FC}"/>
              </a:ext>
            </a:extLst>
          </p:cNvPr>
          <p:cNvSpPr txBox="1"/>
          <p:nvPr/>
        </p:nvSpPr>
        <p:spPr>
          <a:xfrm>
            <a:off x="10554198" y="240998"/>
            <a:ext cx="13854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lumMod val="65000"/>
                    <a:lumOff val="35000"/>
                  </a:prstClr>
                </a:solidFill>
                <a:effectLst/>
                <a:uLnTx/>
                <a:uFillTx/>
                <a:latin typeface="Arial" panose="020B0604020202020204"/>
                <a:ea typeface="+mn-ea"/>
                <a:cs typeface="+mn-cs"/>
              </a:rPr>
              <a:t>AVS72</a:t>
            </a:r>
          </a:p>
        </p:txBody>
      </p:sp>
      <p:sp>
        <p:nvSpPr>
          <p:cNvPr id="2" name="TextBox 1">
            <a:extLst>
              <a:ext uri="{FF2B5EF4-FFF2-40B4-BE49-F238E27FC236}">
                <a16:creationId xmlns:a16="http://schemas.microsoft.com/office/drawing/2014/main" id="{0C2D54BF-B419-F4CB-2BFE-43FE8A71A6E1}"/>
              </a:ext>
            </a:extLst>
          </p:cNvPr>
          <p:cNvSpPr txBox="1"/>
          <p:nvPr/>
        </p:nvSpPr>
        <p:spPr>
          <a:xfrm>
            <a:off x="1187557" y="3742636"/>
            <a:ext cx="1672006" cy="2115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75" b="0" i="0" u="none" strike="noStrike" kern="1200" cap="none" spc="0" normalizeH="0" baseline="0" noProof="0" dirty="0">
                <a:ln>
                  <a:noFill/>
                </a:ln>
                <a:solidFill>
                  <a:prstClr val="white"/>
                </a:solidFill>
                <a:effectLst/>
                <a:uLnTx/>
                <a:uFillTx/>
                <a:latin typeface="Arial" panose="020B0604020202020204"/>
                <a:ea typeface="+mn-ea"/>
                <a:cs typeface="+mn-cs"/>
              </a:rPr>
              <a:t>@American Vacuum Society AVS</a:t>
            </a:r>
          </a:p>
        </p:txBody>
      </p:sp>
      <p:sp>
        <p:nvSpPr>
          <p:cNvPr id="10" name="TextBox 9">
            <a:extLst>
              <a:ext uri="{FF2B5EF4-FFF2-40B4-BE49-F238E27FC236}">
                <a16:creationId xmlns:a16="http://schemas.microsoft.com/office/drawing/2014/main" id="{52285631-F450-2955-D9FA-C83EB6808E8F}"/>
              </a:ext>
            </a:extLst>
          </p:cNvPr>
          <p:cNvSpPr txBox="1"/>
          <p:nvPr/>
        </p:nvSpPr>
        <p:spPr>
          <a:xfrm>
            <a:off x="3681394" y="3711859"/>
            <a:ext cx="1672006"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a:ea typeface="+mn-ea"/>
                <a:cs typeface="+mn-cs"/>
              </a:rPr>
              <a:t>@</a:t>
            </a:r>
            <a:r>
              <a:rPr kumimoji="0" lang="en-US" sz="800" b="0" i="0" u="none" strike="noStrike" kern="1200" cap="none" spc="0" normalizeH="0" baseline="0" noProof="0" dirty="0">
                <a:ln>
                  <a:noFill/>
                </a:ln>
                <a:solidFill>
                  <a:prstClr val="white"/>
                </a:solidFill>
                <a:effectLst/>
                <a:uLnTx/>
                <a:uFillTx/>
                <a:latin typeface="Arial" panose="020B0604020202020204"/>
                <a:ea typeface="+mn-ea"/>
                <a:cs typeface="+mn-cs"/>
              </a:rPr>
              <a:t>avs-members</a:t>
            </a:r>
          </a:p>
        </p:txBody>
      </p:sp>
      <p:sp>
        <p:nvSpPr>
          <p:cNvPr id="11" name="TextBox 10">
            <a:extLst>
              <a:ext uri="{FF2B5EF4-FFF2-40B4-BE49-F238E27FC236}">
                <a16:creationId xmlns:a16="http://schemas.microsoft.com/office/drawing/2014/main" id="{2B7CC1F7-3C2A-D739-C017-44B975B75C35}"/>
              </a:ext>
            </a:extLst>
          </p:cNvPr>
          <p:cNvSpPr txBox="1"/>
          <p:nvPr/>
        </p:nvSpPr>
        <p:spPr>
          <a:xfrm>
            <a:off x="5838849" y="3739542"/>
            <a:ext cx="167200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a:ea typeface="+mn-ea"/>
                <a:cs typeface="+mn-cs"/>
              </a:rPr>
              <a:t>@AmericanVacuumSociety</a:t>
            </a:r>
          </a:p>
        </p:txBody>
      </p:sp>
      <p:sp>
        <p:nvSpPr>
          <p:cNvPr id="12" name="TextBox 11">
            <a:extLst>
              <a:ext uri="{FF2B5EF4-FFF2-40B4-BE49-F238E27FC236}">
                <a16:creationId xmlns:a16="http://schemas.microsoft.com/office/drawing/2014/main" id="{B343444F-813B-FC23-FF32-77BC6A724FB5}"/>
              </a:ext>
            </a:extLst>
          </p:cNvPr>
          <p:cNvSpPr txBox="1"/>
          <p:nvPr/>
        </p:nvSpPr>
        <p:spPr>
          <a:xfrm>
            <a:off x="8159441" y="3729927"/>
            <a:ext cx="167200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a:ea typeface="+mn-ea"/>
                <a:cs typeface="+mn-cs"/>
              </a:rPr>
              <a:t>@AVS_Members</a:t>
            </a:r>
          </a:p>
        </p:txBody>
      </p:sp>
      <p:sp>
        <p:nvSpPr>
          <p:cNvPr id="13" name="TextBox 12">
            <a:extLst>
              <a:ext uri="{FF2B5EF4-FFF2-40B4-BE49-F238E27FC236}">
                <a16:creationId xmlns:a16="http://schemas.microsoft.com/office/drawing/2014/main" id="{E57C6A28-ECE5-B100-D23A-FE5599E74613}"/>
              </a:ext>
            </a:extLst>
          </p:cNvPr>
          <p:cNvSpPr txBox="1"/>
          <p:nvPr/>
        </p:nvSpPr>
        <p:spPr>
          <a:xfrm>
            <a:off x="10636936" y="3752392"/>
            <a:ext cx="1672006"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a:ea typeface="+mn-ea"/>
                <a:cs typeface="+mn-cs"/>
              </a:rPr>
              <a:t>@avs_events</a:t>
            </a:r>
          </a:p>
        </p:txBody>
      </p:sp>
    </p:spTree>
    <p:extLst>
      <p:ext uri="{BB962C8B-B14F-4D97-AF65-F5344CB8AC3E}">
        <p14:creationId xmlns:p14="http://schemas.microsoft.com/office/powerpoint/2010/main" val="4218221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1B778-FD4D-CD46-4048-7BC44E22FEF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51CC4FF-020D-BA93-6780-9762221871EA}"/>
              </a:ext>
            </a:extLst>
          </p:cNvPr>
          <p:cNvSpPr txBox="1"/>
          <p:nvPr/>
        </p:nvSpPr>
        <p:spPr>
          <a:xfrm>
            <a:off x="27039" y="63910"/>
            <a:ext cx="12192000" cy="646331"/>
          </a:xfrm>
          <a:prstGeom prst="rect">
            <a:avLst/>
          </a:prstGeom>
          <a:noFill/>
        </p:spPr>
        <p:txBody>
          <a:bodyPr wrap="square" rtlCol="0">
            <a:spAutoFit/>
          </a:bodyPr>
          <a:lstStyle/>
          <a:p>
            <a:pPr algn="ctr"/>
            <a:r>
              <a:rPr lang="en-US" sz="3600" dirty="0">
                <a:solidFill>
                  <a:srgbClr val="00AEEF"/>
                </a:solidFill>
              </a:rPr>
              <a:t>- Promote AVS 72 by E-mail, Print, or Other Media -</a:t>
            </a:r>
          </a:p>
        </p:txBody>
      </p:sp>
      <p:grpSp>
        <p:nvGrpSpPr>
          <p:cNvPr id="7" name="Group 6">
            <a:extLst>
              <a:ext uri="{FF2B5EF4-FFF2-40B4-BE49-F238E27FC236}">
                <a16:creationId xmlns:a16="http://schemas.microsoft.com/office/drawing/2014/main" id="{15944661-57E9-3D26-6E5C-D37A8D88FE6A}"/>
              </a:ext>
            </a:extLst>
          </p:cNvPr>
          <p:cNvGrpSpPr/>
          <p:nvPr/>
        </p:nvGrpSpPr>
        <p:grpSpPr>
          <a:xfrm>
            <a:off x="292100" y="1540268"/>
            <a:ext cx="11607800" cy="4699069"/>
            <a:chOff x="228600" y="1524000"/>
            <a:chExt cx="11607800" cy="4699069"/>
          </a:xfrm>
        </p:grpSpPr>
        <p:sp>
          <p:nvSpPr>
            <p:cNvPr id="9" name="Freeform: Shape 8">
              <a:extLst>
                <a:ext uri="{FF2B5EF4-FFF2-40B4-BE49-F238E27FC236}">
                  <a16:creationId xmlns:a16="http://schemas.microsoft.com/office/drawing/2014/main" id="{F7861A95-C673-D300-F3E2-55B9A0025FE3}"/>
                </a:ext>
              </a:extLst>
            </p:cNvPr>
            <p:cNvSpPr/>
            <p:nvPr/>
          </p:nvSpPr>
          <p:spPr>
            <a:xfrm>
              <a:off x="3581400" y="1556536"/>
              <a:ext cx="822960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algn="l" defTabSz="711200">
                <a:lnSpc>
                  <a:spcPct val="90000"/>
                </a:lnSpc>
                <a:spcBef>
                  <a:spcPct val="0"/>
                </a:spcBef>
                <a:spcAft>
                  <a:spcPct val="15000"/>
                </a:spcAft>
              </a:pPr>
              <a:r>
                <a:rPr lang="en-US" sz="1700" kern="1200" dirty="0"/>
                <a:t>Create your customized banner(s) using slides 9-11 highlighting speakers, deadlines, abstract submission, technical program, registration, awards, travel grants, exhibits, sponsors, etc. There is also an </a:t>
              </a:r>
              <a:r>
                <a:rPr lang="en-US" sz="1700" b="1" kern="1200" dirty="0">
                  <a:solidFill>
                    <a:srgbClr val="00AEEF"/>
                  </a:solidFill>
                  <a:hlinkClick r:id="rId2">
                    <a:extLst>
                      <a:ext uri="{A12FA001-AC4F-418D-AE19-62706E023703}">
                        <ahyp:hlinkClr xmlns:ahyp="http://schemas.microsoft.com/office/drawing/2018/hyperlinkcolor" val="tx"/>
                      </a:ext>
                    </a:extLst>
                  </a:hlinkClick>
                </a:rPr>
                <a:t>e-mail template</a:t>
              </a:r>
              <a:r>
                <a:rPr lang="en-US" sz="1700" kern="1200" dirty="0">
                  <a:solidFill>
                    <a:srgbClr val="00AEEF"/>
                  </a:solidFill>
                </a:rPr>
                <a:t> </a:t>
              </a:r>
              <a:r>
                <a:rPr lang="en-US" sz="1700" kern="1200" dirty="0"/>
                <a:t>to get you started.</a:t>
              </a:r>
            </a:p>
          </p:txBody>
        </p:sp>
        <p:sp>
          <p:nvSpPr>
            <p:cNvPr id="11" name="Freeform: Shape 10">
              <a:extLst>
                <a:ext uri="{FF2B5EF4-FFF2-40B4-BE49-F238E27FC236}">
                  <a16:creationId xmlns:a16="http://schemas.microsoft.com/office/drawing/2014/main" id="{C806CDC8-4DBC-93D1-FB21-E8311E5CC484}"/>
                </a:ext>
              </a:extLst>
            </p:cNvPr>
            <p:cNvSpPr/>
            <p:nvPr/>
          </p:nvSpPr>
          <p:spPr>
            <a:xfrm>
              <a:off x="228600" y="1524000"/>
              <a:ext cx="320040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Send Customized E-mails: </a:t>
              </a:r>
              <a:endParaRPr lang="en-US" kern="1200" dirty="0"/>
            </a:p>
          </p:txBody>
        </p:sp>
        <p:sp>
          <p:nvSpPr>
            <p:cNvPr id="12" name="Freeform: Shape 11">
              <a:extLst>
                <a:ext uri="{FF2B5EF4-FFF2-40B4-BE49-F238E27FC236}">
                  <a16:creationId xmlns:a16="http://schemas.microsoft.com/office/drawing/2014/main" id="{3860C597-8165-5D08-896F-3833DD56EEA7}"/>
                </a:ext>
              </a:extLst>
            </p:cNvPr>
            <p:cNvSpPr/>
            <p:nvPr/>
          </p:nvSpPr>
          <p:spPr>
            <a:xfrm>
              <a:off x="3581400" y="2484318"/>
              <a:ext cx="822960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algn="l" defTabSz="711200">
                <a:lnSpc>
                  <a:spcPct val="90000"/>
                </a:lnSpc>
                <a:spcBef>
                  <a:spcPct val="0"/>
                </a:spcBef>
                <a:spcAft>
                  <a:spcPct val="15000"/>
                </a:spcAft>
              </a:pPr>
              <a:r>
                <a:rPr lang="en-US" sz="1700" kern="1200" dirty="0"/>
                <a:t>Add your custom banner to any presentation you are giving.</a:t>
              </a:r>
            </a:p>
          </p:txBody>
        </p:sp>
        <p:sp>
          <p:nvSpPr>
            <p:cNvPr id="13" name="Freeform: Shape 12">
              <a:extLst>
                <a:ext uri="{FF2B5EF4-FFF2-40B4-BE49-F238E27FC236}">
                  <a16:creationId xmlns:a16="http://schemas.microsoft.com/office/drawing/2014/main" id="{746B928B-43EA-98FE-3E79-D1CB40AE3636}"/>
                </a:ext>
              </a:extLst>
            </p:cNvPr>
            <p:cNvSpPr/>
            <p:nvPr/>
          </p:nvSpPr>
          <p:spPr>
            <a:xfrm>
              <a:off x="228600" y="2476078"/>
              <a:ext cx="320040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10000"/>
              </a:schemeClr>
            </a:fillRef>
            <a:effectRef idx="0">
              <a:schemeClr val="accent6">
                <a:alpha val="90000"/>
                <a:hueOff val="0"/>
                <a:satOff val="0"/>
                <a:lumOff val="0"/>
                <a:alphaOff val="-1000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Add a Slide to Your </a:t>
              </a:r>
              <a:br>
                <a:rPr lang="en-US" b="1" kern="1200" dirty="0"/>
              </a:br>
              <a:r>
                <a:rPr lang="en-US" b="1" kern="1200" dirty="0"/>
                <a:t>Upcoming Presentations</a:t>
              </a:r>
              <a:endParaRPr lang="en-US" kern="1200" dirty="0"/>
            </a:p>
          </p:txBody>
        </p:sp>
        <p:sp>
          <p:nvSpPr>
            <p:cNvPr id="14" name="Freeform: Shape 13">
              <a:extLst>
                <a:ext uri="{FF2B5EF4-FFF2-40B4-BE49-F238E27FC236}">
                  <a16:creationId xmlns:a16="http://schemas.microsoft.com/office/drawing/2014/main" id="{D925C1B2-92F9-275E-17D1-556D4ABC4FFB}"/>
                </a:ext>
              </a:extLst>
            </p:cNvPr>
            <p:cNvSpPr/>
            <p:nvPr/>
          </p:nvSpPr>
          <p:spPr>
            <a:xfrm>
              <a:off x="3581400" y="3451255"/>
              <a:ext cx="822960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algn="l" defTabSz="711200">
                <a:lnSpc>
                  <a:spcPct val="90000"/>
                </a:lnSpc>
                <a:spcBef>
                  <a:spcPct val="0"/>
                </a:spcBef>
                <a:spcAft>
                  <a:spcPct val="15000"/>
                </a:spcAft>
              </a:pPr>
              <a:r>
                <a:rPr lang="en-US" sz="1700" kern="1200" dirty="0"/>
                <a:t>Link your custom banner to your topic page or </a:t>
              </a:r>
              <a:r>
                <a:rPr lang="en-US" sz="1700" b="1" kern="1200" dirty="0">
                  <a:solidFill>
                    <a:srgbClr val="00AEEF"/>
                  </a:solidFill>
                  <a:hlinkClick r:id="rId3">
                    <a:extLst>
                      <a:ext uri="{A12FA001-AC4F-418D-AE19-62706E023703}">
                        <ahyp:hlinkClr xmlns:ahyp="http://schemas.microsoft.com/office/drawing/2018/hyperlinkcolor" val="tx"/>
                      </a:ext>
                    </a:extLst>
                  </a:hlinkClick>
                </a:rPr>
                <a:t>www.avs72.avs.org</a:t>
              </a:r>
              <a:r>
                <a:rPr lang="en-US" sz="1700" kern="1200" dirty="0"/>
                <a:t>.</a:t>
              </a:r>
            </a:p>
          </p:txBody>
        </p:sp>
        <p:sp>
          <p:nvSpPr>
            <p:cNvPr id="15" name="Freeform: Shape 14">
              <a:extLst>
                <a:ext uri="{FF2B5EF4-FFF2-40B4-BE49-F238E27FC236}">
                  <a16:creationId xmlns:a16="http://schemas.microsoft.com/office/drawing/2014/main" id="{0435F44B-A692-CE8F-26FB-BCA1D8AC8102}"/>
                </a:ext>
              </a:extLst>
            </p:cNvPr>
            <p:cNvSpPr/>
            <p:nvPr/>
          </p:nvSpPr>
          <p:spPr>
            <a:xfrm>
              <a:off x="228600" y="3463109"/>
              <a:ext cx="320040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20000"/>
              </a:schemeClr>
            </a:fillRef>
            <a:effectRef idx="0">
              <a:schemeClr val="accent6">
                <a:alpha val="90000"/>
                <a:hueOff val="0"/>
                <a:satOff val="0"/>
                <a:lumOff val="0"/>
                <a:alphaOff val="-2000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Add a Banner to Your </a:t>
              </a:r>
              <a:br>
                <a:rPr lang="en-US" b="1" kern="1200" dirty="0"/>
              </a:br>
              <a:r>
                <a:rPr lang="en-US" b="1" kern="1200" dirty="0"/>
                <a:t>E-mail Signature: </a:t>
              </a:r>
              <a:endParaRPr lang="en-US" kern="1200" dirty="0"/>
            </a:p>
          </p:txBody>
        </p:sp>
        <p:sp>
          <p:nvSpPr>
            <p:cNvPr id="16" name="Freeform: Shape 15">
              <a:extLst>
                <a:ext uri="{FF2B5EF4-FFF2-40B4-BE49-F238E27FC236}">
                  <a16:creationId xmlns:a16="http://schemas.microsoft.com/office/drawing/2014/main" id="{84FB4445-67D9-A1FC-F45A-C817BDC26FA8}"/>
                </a:ext>
              </a:extLst>
            </p:cNvPr>
            <p:cNvSpPr/>
            <p:nvPr/>
          </p:nvSpPr>
          <p:spPr>
            <a:xfrm>
              <a:off x="3596640" y="4455326"/>
              <a:ext cx="822960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7" numCol="1" spcCol="1270" anchor="ctr" anchorCtr="0">
              <a:noAutofit/>
            </a:bodyPr>
            <a:lstStyle/>
            <a:p>
              <a:pPr marL="0" lvl="1" defTabSz="711200">
                <a:lnSpc>
                  <a:spcPct val="90000"/>
                </a:lnSpc>
                <a:spcBef>
                  <a:spcPct val="0"/>
                </a:spcBef>
                <a:spcAft>
                  <a:spcPct val="15000"/>
                </a:spcAft>
              </a:pPr>
              <a:r>
                <a:rPr lang="en-US" sz="1650" kern="1200" dirty="0"/>
                <a:t>Forward the official AVS 72 Call for Abstracts e-mail (</a:t>
              </a:r>
              <a:r>
                <a:rPr lang="en-US" sz="1650" b="1" dirty="0">
                  <a:solidFill>
                    <a:srgbClr val="00AEEF"/>
                  </a:solidFill>
                  <a:hlinkClick r:id="rId4">
                    <a:extLst>
                      <a:ext uri="{A12FA001-AC4F-418D-AE19-62706E023703}">
                        <ahyp:hlinkClr xmlns:ahyp="http://schemas.microsoft.com/office/drawing/2018/hyperlinkcolor" val="tx"/>
                      </a:ext>
                    </a:extLst>
                  </a:hlinkClick>
                </a:rPr>
                <a:t>https://conta.cc/46Pq7Cz</a:t>
              </a:r>
              <a:r>
                <a:rPr lang="en-US" sz="1650" dirty="0"/>
                <a:t>) </a:t>
              </a:r>
              <a:r>
                <a:rPr lang="en-US" sz="1650" kern="1200" dirty="0"/>
                <a:t> (or any other AVS 72 e-mail you receive) to your colleagues (</a:t>
              </a:r>
              <a:r>
                <a:rPr lang="en-US" sz="1650" b="1" kern="1200" dirty="0"/>
                <a:t>Note: </a:t>
              </a:r>
              <a:r>
                <a:rPr lang="en-US" sz="1650" kern="1200" dirty="0"/>
                <a:t>Before forwarding, delete the Unsubscribe/ Update Profile options from the bottom of the e-mail).</a:t>
              </a:r>
            </a:p>
          </p:txBody>
        </p:sp>
        <p:sp>
          <p:nvSpPr>
            <p:cNvPr id="17" name="Freeform: Shape 16">
              <a:extLst>
                <a:ext uri="{FF2B5EF4-FFF2-40B4-BE49-F238E27FC236}">
                  <a16:creationId xmlns:a16="http://schemas.microsoft.com/office/drawing/2014/main" id="{A413BBC7-4CA6-2F31-F1DB-C09F7923F33C}"/>
                </a:ext>
              </a:extLst>
            </p:cNvPr>
            <p:cNvSpPr/>
            <p:nvPr/>
          </p:nvSpPr>
          <p:spPr>
            <a:xfrm>
              <a:off x="228600" y="4431609"/>
              <a:ext cx="320040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30000"/>
              </a:schemeClr>
            </a:fillRef>
            <a:effectRef idx="0">
              <a:schemeClr val="accent6">
                <a:alpha val="90000"/>
                <a:hueOff val="0"/>
                <a:satOff val="0"/>
                <a:lumOff val="0"/>
                <a:alphaOff val="-3000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Forward the AVS Call for </a:t>
              </a:r>
              <a:br>
                <a:rPr lang="en-US" b="1" kern="1200" dirty="0"/>
              </a:br>
              <a:r>
                <a:rPr lang="en-US" b="1" kern="1200" dirty="0"/>
                <a:t>Abstracts E-mails:</a:t>
              </a:r>
              <a:r>
                <a:rPr lang="en-US" kern="1200" dirty="0"/>
                <a:t> </a:t>
              </a:r>
            </a:p>
          </p:txBody>
        </p:sp>
        <p:sp>
          <p:nvSpPr>
            <p:cNvPr id="18" name="Freeform: Shape 17">
              <a:extLst>
                <a:ext uri="{FF2B5EF4-FFF2-40B4-BE49-F238E27FC236}">
                  <a16:creationId xmlns:a16="http://schemas.microsoft.com/office/drawing/2014/main" id="{99261C6B-7E19-A4B6-03C0-FDAE344C611D}"/>
                </a:ext>
              </a:extLst>
            </p:cNvPr>
            <p:cNvSpPr/>
            <p:nvPr/>
          </p:nvSpPr>
          <p:spPr>
            <a:xfrm>
              <a:off x="3606800" y="5374086"/>
              <a:ext cx="8229600" cy="822960"/>
            </a:xfrm>
            <a:custGeom>
              <a:avLst/>
              <a:gdLst>
                <a:gd name="csX0" fmla="*/ 122986 w 737904"/>
                <a:gd name="csY0" fmla="*/ 0 h 7510272"/>
                <a:gd name="csX1" fmla="*/ 614918 w 737904"/>
                <a:gd name="csY1" fmla="*/ 0 h 7510272"/>
                <a:gd name="csX2" fmla="*/ 737904 w 737904"/>
                <a:gd name="csY2" fmla="*/ 122986 h 7510272"/>
                <a:gd name="csX3" fmla="*/ 737904 w 737904"/>
                <a:gd name="csY3" fmla="*/ 7510272 h 7510272"/>
                <a:gd name="csX4" fmla="*/ 737904 w 737904"/>
                <a:gd name="csY4" fmla="*/ 7510272 h 7510272"/>
                <a:gd name="csX5" fmla="*/ 0 w 737904"/>
                <a:gd name="csY5" fmla="*/ 7510272 h 7510272"/>
                <a:gd name="csX6" fmla="*/ 0 w 737904"/>
                <a:gd name="csY6" fmla="*/ 7510272 h 7510272"/>
                <a:gd name="csX7" fmla="*/ 0 w 737904"/>
                <a:gd name="csY7" fmla="*/ 122986 h 7510272"/>
                <a:gd name="csX8" fmla="*/ 122986 w 737904"/>
                <a:gd name="csY8" fmla="*/ 0 h 75102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737904" h="7510272">
                  <a:moveTo>
                    <a:pt x="737904" y="1251736"/>
                  </a:moveTo>
                  <a:lnTo>
                    <a:pt x="737904" y="6258536"/>
                  </a:lnTo>
                  <a:cubicBezTo>
                    <a:pt x="737904" y="6949845"/>
                    <a:pt x="732494" y="7510267"/>
                    <a:pt x="725820" y="7510267"/>
                  </a:cubicBezTo>
                  <a:lnTo>
                    <a:pt x="0" y="7510267"/>
                  </a:lnTo>
                  <a:lnTo>
                    <a:pt x="0" y="7510267"/>
                  </a:lnTo>
                  <a:lnTo>
                    <a:pt x="0" y="5"/>
                  </a:lnTo>
                  <a:lnTo>
                    <a:pt x="0" y="5"/>
                  </a:lnTo>
                  <a:lnTo>
                    <a:pt x="725820" y="5"/>
                  </a:lnTo>
                  <a:cubicBezTo>
                    <a:pt x="732494" y="5"/>
                    <a:pt x="737904" y="560427"/>
                    <a:pt x="737904" y="1251736"/>
                  </a:cubicBezTo>
                  <a:close/>
                </a:path>
              </a:pathLst>
            </a:custGeom>
          </p:spPr>
          <p:style>
            <a:lnRef idx="2">
              <a:schemeClr val="accent6">
                <a:alpha val="90000"/>
                <a:tint val="40000"/>
                <a:hueOff val="0"/>
                <a:satOff val="0"/>
                <a:lumOff val="0"/>
                <a:alphaOff val="0"/>
              </a:schemeClr>
            </a:lnRef>
            <a:fillRef idx="1">
              <a:schemeClr val="accent6">
                <a:alpha val="90000"/>
                <a:tint val="40000"/>
                <a:hueOff val="0"/>
                <a:satOff val="0"/>
                <a:lumOff val="0"/>
                <a:alphaOff val="0"/>
              </a:schemeClr>
            </a:fillRef>
            <a:effectRef idx="0">
              <a:schemeClr val="accent6">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9847" rIns="283672" bIns="159848" numCol="1" spcCol="1270" anchor="ctr" anchorCtr="0">
              <a:noAutofit/>
            </a:bodyPr>
            <a:lstStyle/>
            <a:p>
              <a:pPr marL="0" lvl="1" algn="l" defTabSz="711200">
                <a:lnSpc>
                  <a:spcPct val="90000"/>
                </a:lnSpc>
                <a:spcBef>
                  <a:spcPct val="0"/>
                </a:spcBef>
                <a:spcAft>
                  <a:spcPct val="15000"/>
                </a:spcAft>
              </a:pPr>
              <a:r>
                <a:rPr lang="en-US" sz="1700" kern="1200" dirty="0"/>
                <a:t>Use the </a:t>
              </a:r>
              <a:r>
                <a:rPr lang="en-US" sz="1700" b="1" kern="1200" dirty="0">
                  <a:solidFill>
                    <a:srgbClr val="00AEEF"/>
                  </a:solidFill>
                  <a:hlinkClick r:id="rId5">
                    <a:extLst>
                      <a:ext uri="{A12FA001-AC4F-418D-AE19-62706E023703}">
                        <ahyp:hlinkClr xmlns:ahyp="http://schemas.microsoft.com/office/drawing/2018/hyperlinkcolor" val="tx"/>
                      </a:ext>
                    </a:extLst>
                  </a:hlinkClick>
                </a:rPr>
                <a:t>AVS Flyer</a:t>
              </a:r>
              <a:r>
                <a:rPr lang="en-US" sz="1700" kern="1200" dirty="0">
                  <a:solidFill>
                    <a:srgbClr val="00AEEF"/>
                  </a:solidFill>
                </a:rPr>
                <a:t> </a:t>
              </a:r>
              <a:r>
                <a:rPr lang="en-US" sz="1700" kern="1200" dirty="0"/>
                <a:t>to post at your office or e-mail or create your own using the templates.</a:t>
              </a:r>
            </a:p>
          </p:txBody>
        </p:sp>
        <p:sp>
          <p:nvSpPr>
            <p:cNvPr id="19" name="Freeform: Shape 18">
              <a:extLst>
                <a:ext uri="{FF2B5EF4-FFF2-40B4-BE49-F238E27FC236}">
                  <a16:creationId xmlns:a16="http://schemas.microsoft.com/office/drawing/2014/main" id="{2CCC483A-677D-6E39-A9C0-649242FFCEE2}"/>
                </a:ext>
              </a:extLst>
            </p:cNvPr>
            <p:cNvSpPr/>
            <p:nvPr/>
          </p:nvSpPr>
          <p:spPr>
            <a:xfrm>
              <a:off x="228600" y="5400109"/>
              <a:ext cx="3200400" cy="822960"/>
            </a:xfrm>
            <a:custGeom>
              <a:avLst/>
              <a:gdLst>
                <a:gd name="csX0" fmla="*/ 0 w 4224528"/>
                <a:gd name="csY0" fmla="*/ 153733 h 922380"/>
                <a:gd name="csX1" fmla="*/ 153733 w 4224528"/>
                <a:gd name="csY1" fmla="*/ 0 h 922380"/>
                <a:gd name="csX2" fmla="*/ 4070795 w 4224528"/>
                <a:gd name="csY2" fmla="*/ 0 h 922380"/>
                <a:gd name="csX3" fmla="*/ 4224528 w 4224528"/>
                <a:gd name="csY3" fmla="*/ 153733 h 922380"/>
                <a:gd name="csX4" fmla="*/ 4224528 w 4224528"/>
                <a:gd name="csY4" fmla="*/ 768647 h 922380"/>
                <a:gd name="csX5" fmla="*/ 4070795 w 4224528"/>
                <a:gd name="csY5" fmla="*/ 922380 h 922380"/>
                <a:gd name="csX6" fmla="*/ 153733 w 4224528"/>
                <a:gd name="csY6" fmla="*/ 922380 h 922380"/>
                <a:gd name="csX7" fmla="*/ 0 w 4224528"/>
                <a:gd name="csY7" fmla="*/ 768647 h 922380"/>
                <a:gd name="csX8" fmla="*/ 0 w 4224528"/>
                <a:gd name="csY8" fmla="*/ 153733 h 9223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224528" h="922380">
                  <a:moveTo>
                    <a:pt x="0" y="153733"/>
                  </a:moveTo>
                  <a:cubicBezTo>
                    <a:pt x="0" y="68829"/>
                    <a:pt x="68829" y="0"/>
                    <a:pt x="153733" y="0"/>
                  </a:cubicBezTo>
                  <a:lnTo>
                    <a:pt x="4070795" y="0"/>
                  </a:lnTo>
                  <a:cubicBezTo>
                    <a:pt x="4155699" y="0"/>
                    <a:pt x="4224528" y="68829"/>
                    <a:pt x="4224528" y="153733"/>
                  </a:cubicBezTo>
                  <a:lnTo>
                    <a:pt x="4224528" y="768647"/>
                  </a:lnTo>
                  <a:cubicBezTo>
                    <a:pt x="4224528" y="853551"/>
                    <a:pt x="4155699" y="922380"/>
                    <a:pt x="4070795" y="922380"/>
                  </a:cubicBezTo>
                  <a:lnTo>
                    <a:pt x="153733" y="922380"/>
                  </a:lnTo>
                  <a:cubicBezTo>
                    <a:pt x="68829" y="922380"/>
                    <a:pt x="0" y="853551"/>
                    <a:pt x="0" y="768647"/>
                  </a:cubicBezTo>
                  <a:lnTo>
                    <a:pt x="0" y="153733"/>
                  </a:lnTo>
                  <a:close/>
                </a:path>
              </a:pathLst>
            </a:custGeom>
          </p:spPr>
          <p:style>
            <a:lnRef idx="2">
              <a:schemeClr val="lt1">
                <a:hueOff val="0"/>
                <a:satOff val="0"/>
                <a:lumOff val="0"/>
                <a:alphaOff val="0"/>
              </a:schemeClr>
            </a:lnRef>
            <a:fillRef idx="1">
              <a:schemeClr val="accent6">
                <a:alpha val="90000"/>
                <a:hueOff val="0"/>
                <a:satOff val="0"/>
                <a:lumOff val="0"/>
                <a:alphaOff val="-40000"/>
              </a:schemeClr>
            </a:fillRef>
            <a:effectRef idx="0">
              <a:schemeClr val="accent6">
                <a:alpha val="90000"/>
                <a:hueOff val="0"/>
                <a:satOff val="0"/>
                <a:lumOff val="0"/>
                <a:alphaOff val="-40000"/>
              </a:schemeClr>
            </a:effectRef>
            <a:fontRef idx="minor">
              <a:schemeClr val="lt1"/>
            </a:fontRef>
          </p:style>
          <p:txBody>
            <a:bodyPr spcFirstLastPara="0" vert="horz" wrap="square" lIns="121227" tIns="83127" rIns="121227" bIns="83127" numCol="1" spcCol="1270" anchor="ctr" anchorCtr="0">
              <a:noAutofit/>
            </a:bodyPr>
            <a:lstStyle/>
            <a:p>
              <a:pPr marL="0" lvl="0" indent="0" algn="ctr" defTabSz="889000">
                <a:lnSpc>
                  <a:spcPct val="90000"/>
                </a:lnSpc>
                <a:spcBef>
                  <a:spcPct val="0"/>
                </a:spcBef>
                <a:spcAft>
                  <a:spcPct val="35000"/>
                </a:spcAft>
                <a:buNone/>
              </a:pPr>
              <a:r>
                <a:rPr lang="en-US" b="1" kern="1200" dirty="0"/>
                <a:t>Distribute Flyers: </a:t>
              </a:r>
              <a:endParaRPr lang="en-US" kern="1200" dirty="0"/>
            </a:p>
          </p:txBody>
        </p:sp>
      </p:grpSp>
      <p:sp>
        <p:nvSpPr>
          <p:cNvPr id="3" name="TextBox 2">
            <a:extLst>
              <a:ext uri="{FF2B5EF4-FFF2-40B4-BE49-F238E27FC236}">
                <a16:creationId xmlns:a16="http://schemas.microsoft.com/office/drawing/2014/main" id="{E2E900B1-EEC2-1959-EEBD-B9DC6275F797}"/>
              </a:ext>
            </a:extLst>
          </p:cNvPr>
          <p:cNvSpPr txBox="1"/>
          <p:nvPr/>
        </p:nvSpPr>
        <p:spPr>
          <a:xfrm>
            <a:off x="0" y="766228"/>
            <a:ext cx="12192000" cy="646331"/>
          </a:xfrm>
          <a:prstGeom prst="rect">
            <a:avLst/>
          </a:prstGeom>
          <a:noFill/>
        </p:spPr>
        <p:txBody>
          <a:bodyPr wrap="square" rtlCol="0">
            <a:spAutoFit/>
          </a:bodyPr>
          <a:lstStyle/>
          <a:p>
            <a:pPr algn="ctr"/>
            <a:r>
              <a:rPr lang="en-US" b="1" dirty="0"/>
              <a:t>#1: </a:t>
            </a:r>
            <a:r>
              <a:rPr lang="en-US" dirty="0"/>
              <a:t>Each Program Committee Member is requested to add 10+ contacts (watch for duplicates) to your topics </a:t>
            </a:r>
            <a:br>
              <a:rPr lang="en-US" dirty="0"/>
            </a:br>
            <a:r>
              <a:rPr lang="en-US" dirty="0"/>
              <a:t>Google Contact Sheet and then reach out to solicit abstract submissions/promote the technical program, registration, etc. </a:t>
            </a:r>
          </a:p>
        </p:txBody>
      </p:sp>
      <p:sp>
        <p:nvSpPr>
          <p:cNvPr id="5" name="TextBox 4">
            <a:extLst>
              <a:ext uri="{FF2B5EF4-FFF2-40B4-BE49-F238E27FC236}">
                <a16:creationId xmlns:a16="http://schemas.microsoft.com/office/drawing/2014/main" id="{0691C6E4-07AD-A550-2299-7255066C9A56}"/>
              </a:ext>
            </a:extLst>
          </p:cNvPr>
          <p:cNvSpPr txBox="1"/>
          <p:nvPr/>
        </p:nvSpPr>
        <p:spPr>
          <a:xfrm>
            <a:off x="0" y="6367046"/>
            <a:ext cx="12192000" cy="369332"/>
          </a:xfrm>
          <a:prstGeom prst="rect">
            <a:avLst/>
          </a:prstGeom>
          <a:noFill/>
        </p:spPr>
        <p:txBody>
          <a:bodyPr wrap="square" rtlCol="0">
            <a:spAutoFit/>
          </a:bodyPr>
          <a:lstStyle/>
          <a:p>
            <a:pPr algn="ctr"/>
            <a:r>
              <a:rPr lang="en-US" dirty="0"/>
              <a:t>Refer to the </a:t>
            </a:r>
            <a:r>
              <a:rPr lang="en-US" b="1" dirty="0">
                <a:solidFill>
                  <a:srgbClr val="00AEEF"/>
                </a:solidFill>
                <a:hlinkClick r:id="rId6">
                  <a:extLst>
                    <a:ext uri="{A12FA001-AC4F-418D-AE19-62706E023703}">
                      <ahyp:hlinkClr xmlns:ahyp="http://schemas.microsoft.com/office/drawing/2018/hyperlinkcolor" val="tx"/>
                    </a:ext>
                  </a:extLst>
                </a:hlinkClick>
              </a:rPr>
              <a:t>AVS 72 Promotional Tips and Tools </a:t>
            </a:r>
            <a:r>
              <a:rPr lang="en-US" dirty="0"/>
              <a:t>page for more ideas as well as additional graphics and updates.</a:t>
            </a:r>
          </a:p>
        </p:txBody>
      </p:sp>
    </p:spTree>
    <p:extLst>
      <p:ext uri="{BB962C8B-B14F-4D97-AF65-F5344CB8AC3E}">
        <p14:creationId xmlns:p14="http://schemas.microsoft.com/office/powerpoint/2010/main" val="140133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E3AD9B2-15A5-EDAA-0416-B8CD1F6BD4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0" y="0"/>
            <a:ext cx="12185650" cy="6861574"/>
          </a:xfrm>
          <a:prstGeom prst="rect">
            <a:avLst/>
          </a:prstGeom>
        </p:spPr>
      </p:pic>
      <p:sp>
        <p:nvSpPr>
          <p:cNvPr id="10" name="Text Placeholder 9">
            <a:extLst>
              <a:ext uri="{FF2B5EF4-FFF2-40B4-BE49-F238E27FC236}">
                <a16:creationId xmlns:a16="http://schemas.microsoft.com/office/drawing/2014/main" id="{37BF7849-CF03-C543-E473-650BFC12F43E}"/>
              </a:ext>
            </a:extLst>
          </p:cNvPr>
          <p:cNvSpPr>
            <a:spLocks noGrp="1"/>
          </p:cNvSpPr>
          <p:nvPr>
            <p:ph type="body" sz="quarter" idx="4294967295"/>
          </p:nvPr>
        </p:nvSpPr>
        <p:spPr>
          <a:xfrm>
            <a:off x="807753" y="5448396"/>
            <a:ext cx="2926080" cy="350543"/>
          </a:xfrm>
          <a:prstGeom prst="rect">
            <a:avLst/>
          </a:prstGeom>
        </p:spPr>
        <p:txBody>
          <a:bodyPr/>
          <a:lstStyle/>
          <a:p>
            <a:pPr marL="0" indent="0" algn="l">
              <a:buNone/>
            </a:pPr>
            <a:r>
              <a:rPr lang="en-US" dirty="0">
                <a:solidFill>
                  <a:schemeClr val="bg1"/>
                </a:solidFill>
              </a:rPr>
              <a:t>Enter Name</a:t>
            </a:r>
          </a:p>
        </p:txBody>
      </p:sp>
      <p:sp>
        <p:nvSpPr>
          <p:cNvPr id="12" name="Text Placeholder 11">
            <a:extLst>
              <a:ext uri="{FF2B5EF4-FFF2-40B4-BE49-F238E27FC236}">
                <a16:creationId xmlns:a16="http://schemas.microsoft.com/office/drawing/2014/main" id="{8C024ACD-1F73-7A39-2074-9A133A7D7287}"/>
              </a:ext>
            </a:extLst>
          </p:cNvPr>
          <p:cNvSpPr>
            <a:spLocks noGrp="1"/>
          </p:cNvSpPr>
          <p:nvPr>
            <p:ph type="body" sz="quarter" idx="4294967295"/>
          </p:nvPr>
        </p:nvSpPr>
        <p:spPr>
          <a:xfrm>
            <a:off x="809324" y="5844537"/>
            <a:ext cx="2926080" cy="350543"/>
          </a:xfrm>
          <a:prstGeom prst="rect">
            <a:avLst/>
          </a:prstGeom>
        </p:spPr>
        <p:txBody>
          <a:bodyPr/>
          <a:lstStyle/>
          <a:p>
            <a:pPr marL="0" indent="0" algn="l">
              <a:buNone/>
            </a:pPr>
            <a:r>
              <a:rPr lang="en-US" dirty="0">
                <a:solidFill>
                  <a:srgbClr val="FFCC06"/>
                </a:solidFill>
              </a:rPr>
              <a:t>Enter Affiliation</a:t>
            </a:r>
          </a:p>
        </p:txBody>
      </p:sp>
      <p:sp>
        <p:nvSpPr>
          <p:cNvPr id="13" name="Text Placeholder 12">
            <a:extLst>
              <a:ext uri="{FF2B5EF4-FFF2-40B4-BE49-F238E27FC236}">
                <a16:creationId xmlns:a16="http://schemas.microsoft.com/office/drawing/2014/main" id="{133C51CB-6E81-AED6-BB23-F648E562C5C4}"/>
              </a:ext>
            </a:extLst>
          </p:cNvPr>
          <p:cNvSpPr>
            <a:spLocks noGrp="1"/>
          </p:cNvSpPr>
          <p:nvPr>
            <p:ph type="body" sz="quarter" idx="4294967295"/>
          </p:nvPr>
        </p:nvSpPr>
        <p:spPr>
          <a:xfrm>
            <a:off x="807753" y="1703202"/>
            <a:ext cx="10477996" cy="1329008"/>
          </a:xfrm>
          <a:prstGeom prst="rect">
            <a:avLst/>
          </a:prstGeom>
        </p:spPr>
        <p:txBody>
          <a:bodyPr/>
          <a:lstStyle/>
          <a:p>
            <a:pPr marL="0" indent="0">
              <a:buNone/>
            </a:pPr>
            <a:r>
              <a:rPr lang="en-US" sz="4000" dirty="0">
                <a:solidFill>
                  <a:schemeClr val="bg1"/>
                </a:solidFill>
              </a:rPr>
              <a:t>Enter Topic Name Here and Action:</a:t>
            </a:r>
            <a:br>
              <a:rPr lang="en-US" sz="4000" dirty="0">
                <a:solidFill>
                  <a:schemeClr val="bg1"/>
                </a:solidFill>
              </a:rPr>
            </a:br>
            <a:r>
              <a:rPr lang="en-US" sz="3200" dirty="0">
                <a:solidFill>
                  <a:schemeClr val="bg1"/>
                </a:solidFill>
              </a:rPr>
              <a:t>2D Materials Call for Late News Abstracts Due: Sept. 14</a:t>
            </a:r>
          </a:p>
        </p:txBody>
      </p:sp>
      <p:sp>
        <p:nvSpPr>
          <p:cNvPr id="8" name="Text Placeholder 2">
            <a:extLst>
              <a:ext uri="{FF2B5EF4-FFF2-40B4-BE49-F238E27FC236}">
                <a16:creationId xmlns:a16="http://schemas.microsoft.com/office/drawing/2014/main" id="{6FF05C21-3656-D41F-BBFF-A20F175A3683}"/>
              </a:ext>
            </a:extLst>
          </p:cNvPr>
          <p:cNvSpPr txBox="1">
            <a:spLocks/>
          </p:cNvSpPr>
          <p:nvPr/>
        </p:nvSpPr>
        <p:spPr>
          <a:xfrm>
            <a:off x="7467600" y="4216412"/>
            <a:ext cx="2926080" cy="350543"/>
          </a:xfrm>
          <a:prstGeom prst="rect">
            <a:avLst/>
          </a:prstGeom>
        </p:spPr>
        <p:txBody>
          <a:bodyPr vert="horz" lIns="91440" tIns="45720" rIns="91440" bIns="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rgbClr val="FDB717"/>
                </a:solidFill>
                <a:latin typeface="+mn-lt"/>
                <a:ea typeface="Tahoma" panose="020B0604030504040204" pitchFamily="34" charset="0"/>
                <a:cs typeface="Tahoma" panose="020B060403050404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pic>
        <p:nvPicPr>
          <p:cNvPr id="29" name="Picture 28">
            <a:extLst>
              <a:ext uri="{FF2B5EF4-FFF2-40B4-BE49-F238E27FC236}">
                <a16:creationId xmlns:a16="http://schemas.microsoft.com/office/drawing/2014/main" id="{D2191096-AF39-0566-FE47-7448142F08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362341"/>
            <a:ext cx="10917865" cy="1695059"/>
          </a:xfrm>
          <a:prstGeom prst="rect">
            <a:avLst/>
          </a:prstGeom>
        </p:spPr>
      </p:pic>
      <p:sp>
        <p:nvSpPr>
          <p:cNvPr id="30" name="Picture Placeholder 1">
            <a:extLst>
              <a:ext uri="{FF2B5EF4-FFF2-40B4-BE49-F238E27FC236}">
                <a16:creationId xmlns:a16="http://schemas.microsoft.com/office/drawing/2014/main" id="{3E0DED1D-FE52-2162-1447-E68225B901C3}"/>
              </a:ext>
            </a:extLst>
          </p:cNvPr>
          <p:cNvSpPr>
            <a:spLocks noGrp="1"/>
          </p:cNvSpPr>
          <p:nvPr>
            <p:ph type="pic" sz="quarter" idx="162"/>
          </p:nvPr>
        </p:nvSpPr>
        <p:spPr>
          <a:xfrm>
            <a:off x="762000" y="3270966"/>
            <a:ext cx="1828800" cy="1828800"/>
          </a:xfrm>
        </p:spPr>
        <p:txBody>
          <a:bodyPr/>
          <a:lstStyle/>
          <a:p>
            <a:endParaRPr lang="en-US" dirty="0"/>
          </a:p>
        </p:txBody>
      </p:sp>
      <p:pic>
        <p:nvPicPr>
          <p:cNvPr id="31" name="Picture 30">
            <a:extLst>
              <a:ext uri="{FF2B5EF4-FFF2-40B4-BE49-F238E27FC236}">
                <a16:creationId xmlns:a16="http://schemas.microsoft.com/office/drawing/2014/main" id="{C109F98D-072A-126F-727E-727ECFFB047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551848" y="3869178"/>
            <a:ext cx="1828800" cy="1828800"/>
          </a:xfrm>
          <a:prstGeom prst="rect">
            <a:avLst/>
          </a:prstGeom>
        </p:spPr>
      </p:pic>
      <p:sp>
        <p:nvSpPr>
          <p:cNvPr id="33" name="Text Placeholder 9">
            <a:extLst>
              <a:ext uri="{FF2B5EF4-FFF2-40B4-BE49-F238E27FC236}">
                <a16:creationId xmlns:a16="http://schemas.microsoft.com/office/drawing/2014/main" id="{6945691A-1BF7-A6D2-29EC-1C2F756D58B9}"/>
              </a:ext>
            </a:extLst>
          </p:cNvPr>
          <p:cNvSpPr txBox="1">
            <a:spLocks/>
          </p:cNvSpPr>
          <p:nvPr/>
        </p:nvSpPr>
        <p:spPr>
          <a:xfrm>
            <a:off x="7540168" y="3540646"/>
            <a:ext cx="2926080" cy="350543"/>
          </a:xfrm>
          <a:prstGeom prst="rect">
            <a:avLst/>
          </a:prstGeom>
        </p:spPr>
        <p:txBody>
          <a:bodyPr vert="horz" lIns="91440" tIns="45720" rIns="91440" bIns="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rgbClr val="FDB717"/>
                </a:solidFill>
                <a:latin typeface="+mn-lt"/>
                <a:ea typeface="Tahoma" panose="020B0604030504040204" pitchFamily="34" charset="0"/>
                <a:cs typeface="Tahoma" panose="020B060403050404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dirty="0">
              <a:solidFill>
                <a:schemeClr val="bg1"/>
              </a:solidFill>
            </a:endParaRPr>
          </a:p>
        </p:txBody>
      </p:sp>
      <p:sp>
        <p:nvSpPr>
          <p:cNvPr id="34" name="Text Placeholder 9">
            <a:extLst>
              <a:ext uri="{FF2B5EF4-FFF2-40B4-BE49-F238E27FC236}">
                <a16:creationId xmlns:a16="http://schemas.microsoft.com/office/drawing/2014/main" id="{9631B247-B2EC-278D-D403-76A5FAB366C8}"/>
              </a:ext>
            </a:extLst>
          </p:cNvPr>
          <p:cNvSpPr txBox="1">
            <a:spLocks/>
          </p:cNvSpPr>
          <p:nvPr/>
        </p:nvSpPr>
        <p:spPr>
          <a:xfrm>
            <a:off x="6922331" y="3590074"/>
            <a:ext cx="2926080" cy="350543"/>
          </a:xfrm>
          <a:prstGeom prst="rect">
            <a:avLst/>
          </a:prstGeom>
        </p:spPr>
        <p:txBody>
          <a:bodyPr vert="horz" lIns="91440" tIns="45720" rIns="91440" bIns="0" rtlCol="0" anchor="b">
            <a:noAutofit/>
          </a:bodyPr>
          <a:lstStyle>
            <a:lvl1pPr marL="0" indent="0" algn="ctr" defTabSz="914400" rtl="0" eaLnBrk="1" latinLnBrk="0" hangingPunct="1">
              <a:lnSpc>
                <a:spcPct val="90000"/>
              </a:lnSpc>
              <a:spcBef>
                <a:spcPts val="1000"/>
              </a:spcBef>
              <a:buFont typeface="Arial" panose="020B0604020202020204" pitchFamily="34" charset="0"/>
              <a:buNone/>
              <a:defRPr sz="1800" b="1" kern="1200">
                <a:solidFill>
                  <a:srgbClr val="FDB717"/>
                </a:solidFill>
                <a:latin typeface="+mn-lt"/>
                <a:ea typeface="Tahoma" panose="020B0604030504040204" pitchFamily="34" charset="0"/>
                <a:cs typeface="Tahoma" panose="020B060403050404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endParaRPr lang="en-US" dirty="0">
              <a:solidFill>
                <a:schemeClr val="bg1"/>
              </a:solidFill>
            </a:endParaRPr>
          </a:p>
        </p:txBody>
      </p:sp>
      <p:sp>
        <p:nvSpPr>
          <p:cNvPr id="38" name="Text Placeholder 12">
            <a:extLst>
              <a:ext uri="{FF2B5EF4-FFF2-40B4-BE49-F238E27FC236}">
                <a16:creationId xmlns:a16="http://schemas.microsoft.com/office/drawing/2014/main" id="{B5A2D269-6B2B-BEF6-D714-17B5EA04F1D3}"/>
              </a:ext>
            </a:extLst>
          </p:cNvPr>
          <p:cNvSpPr txBox="1">
            <a:spLocks/>
          </p:cNvSpPr>
          <p:nvPr/>
        </p:nvSpPr>
        <p:spPr>
          <a:xfrm>
            <a:off x="3231870" y="2778801"/>
            <a:ext cx="8579130" cy="2140328"/>
          </a:xfrm>
          <a:prstGeom prst="rect">
            <a:avLst/>
          </a:prstGeom>
        </p:spPr>
        <p:txBody>
          <a:bodyPr vert="horz" lIns="91440" tIns="45720" rIns="91440" bIns="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FDB717"/>
                </a:solidFill>
                <a:latin typeface="+mn-lt"/>
                <a:ea typeface="Tahoma" panose="020B0604030504040204" pitchFamily="34" charset="0"/>
                <a:cs typeface="Tahoma" panose="020B0604030504040204" pitchFamily="34" charset="0"/>
              </a:defRPr>
            </a:lvl1pPr>
            <a:lvl2pPr marL="3429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2pPr>
            <a:lvl3pPr marL="6858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3pPr>
            <a:lvl4pPr marL="10287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4pPr>
            <a:lvl5pPr marL="1371600" indent="0" algn="l" defTabSz="914400" rtl="0" eaLnBrk="1" latinLnBrk="0" hangingPunct="1">
              <a:lnSpc>
                <a:spcPct val="90000"/>
              </a:lnSpc>
              <a:spcBef>
                <a:spcPts val="500"/>
              </a:spcBef>
              <a:buFont typeface="Arial" panose="020B0604020202020204" pitchFamily="34" charset="0"/>
              <a:buNone/>
              <a:defRPr sz="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800" dirty="0">
              <a:solidFill>
                <a:schemeClr val="bg1"/>
              </a:solidFill>
            </a:endParaRPr>
          </a:p>
        </p:txBody>
      </p:sp>
      <p:sp>
        <p:nvSpPr>
          <p:cNvPr id="39" name="TextBox 38">
            <a:extLst>
              <a:ext uri="{FF2B5EF4-FFF2-40B4-BE49-F238E27FC236}">
                <a16:creationId xmlns:a16="http://schemas.microsoft.com/office/drawing/2014/main" id="{5B91C9DC-79BA-25AE-E61D-676711F952E3}"/>
              </a:ext>
            </a:extLst>
          </p:cNvPr>
          <p:cNvSpPr txBox="1"/>
          <p:nvPr/>
        </p:nvSpPr>
        <p:spPr>
          <a:xfrm>
            <a:off x="3065993" y="3422654"/>
            <a:ext cx="5849407" cy="1569660"/>
          </a:xfrm>
          <a:prstGeom prst="rect">
            <a:avLst/>
          </a:prstGeom>
          <a:noFill/>
        </p:spPr>
        <p:txBody>
          <a:bodyPr wrap="square" rtlCol="0">
            <a:spAutoFit/>
          </a:bodyPr>
          <a:lstStyle/>
          <a:p>
            <a:r>
              <a:rPr lang="en-US" sz="3200" dirty="0">
                <a:solidFill>
                  <a:schemeClr val="bg1"/>
                </a:solidFill>
              </a:rPr>
              <a:t>Enter Statement of Your Choosing Here. See Tips on Slide 4.</a:t>
            </a:r>
          </a:p>
        </p:txBody>
      </p:sp>
      <p:sp>
        <p:nvSpPr>
          <p:cNvPr id="6" name="Rectangle 5">
            <a:extLst>
              <a:ext uri="{FF2B5EF4-FFF2-40B4-BE49-F238E27FC236}">
                <a16:creationId xmlns:a16="http://schemas.microsoft.com/office/drawing/2014/main" id="{B8E3D3C3-9734-943E-0872-5737D3281925}"/>
              </a:ext>
            </a:extLst>
          </p:cNvPr>
          <p:cNvSpPr/>
          <p:nvPr/>
        </p:nvSpPr>
        <p:spPr>
          <a:xfrm>
            <a:off x="9267223" y="5857845"/>
            <a:ext cx="2476987" cy="542955"/>
          </a:xfrm>
          <a:prstGeom prst="rect">
            <a:avLst/>
          </a:prstGeom>
          <a:solidFill>
            <a:srgbClr val="FFCC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AFD07BE1-D1A5-C3FC-FFC8-4187C1B9C0B6}"/>
              </a:ext>
            </a:extLst>
          </p:cNvPr>
          <p:cNvSpPr txBox="1"/>
          <p:nvPr/>
        </p:nvSpPr>
        <p:spPr>
          <a:xfrm>
            <a:off x="9278109" y="5929267"/>
            <a:ext cx="2477824" cy="400110"/>
          </a:xfrm>
          <a:prstGeom prst="rect">
            <a:avLst/>
          </a:prstGeom>
          <a:noFill/>
        </p:spPr>
        <p:txBody>
          <a:bodyPr wrap="square" rtlCol="0">
            <a:spAutoFit/>
          </a:bodyPr>
          <a:lstStyle/>
          <a:p>
            <a:pPr algn="ctr"/>
            <a:r>
              <a:rPr lang="en-US" sz="2000" dirty="0">
                <a:solidFill>
                  <a:srgbClr val="242366"/>
                </a:solidFill>
              </a:rPr>
              <a:t>Enter Action Here</a:t>
            </a:r>
          </a:p>
        </p:txBody>
      </p:sp>
    </p:spTree>
    <p:extLst>
      <p:ext uri="{BB962C8B-B14F-4D97-AF65-F5344CB8AC3E}">
        <p14:creationId xmlns:p14="http://schemas.microsoft.com/office/powerpoint/2010/main" val="3556261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444E-F37C-4B9C-0FF9-02568EA6DBD5}"/>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C6B3A545-40A2-64C6-837F-1A1D5FD212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0" y="-3574"/>
            <a:ext cx="12185650" cy="6861574"/>
          </a:xfrm>
          <a:prstGeom prst="rect">
            <a:avLst/>
          </a:prstGeom>
        </p:spPr>
      </p:pic>
      <p:pic>
        <p:nvPicPr>
          <p:cNvPr id="15" name="Picture 14">
            <a:extLst>
              <a:ext uri="{FF2B5EF4-FFF2-40B4-BE49-F238E27FC236}">
                <a16:creationId xmlns:a16="http://schemas.microsoft.com/office/drawing/2014/main" id="{1864576A-5988-82D3-C072-A2BBA441A9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209941"/>
            <a:ext cx="10917865" cy="1695059"/>
          </a:xfrm>
          <a:prstGeom prst="rect">
            <a:avLst/>
          </a:prstGeom>
        </p:spPr>
      </p:pic>
      <p:sp>
        <p:nvSpPr>
          <p:cNvPr id="2" name="Picture Placeholder 1">
            <a:extLst>
              <a:ext uri="{FF2B5EF4-FFF2-40B4-BE49-F238E27FC236}">
                <a16:creationId xmlns:a16="http://schemas.microsoft.com/office/drawing/2014/main" id="{9386F631-E546-C296-0C24-38BD71AF7DEF}"/>
              </a:ext>
            </a:extLst>
          </p:cNvPr>
          <p:cNvSpPr>
            <a:spLocks noGrp="1"/>
          </p:cNvSpPr>
          <p:nvPr>
            <p:ph type="pic" sz="quarter" idx="162"/>
          </p:nvPr>
        </p:nvSpPr>
        <p:spPr>
          <a:xfrm>
            <a:off x="5306532" y="3910552"/>
            <a:ext cx="1828800" cy="1828800"/>
          </a:xfrm>
        </p:spPr>
        <p:txBody>
          <a:bodyPr/>
          <a:lstStyle/>
          <a:p>
            <a:endParaRPr lang="en-US" dirty="0"/>
          </a:p>
        </p:txBody>
      </p:sp>
      <p:sp>
        <p:nvSpPr>
          <p:cNvPr id="3" name="Picture Placeholder 2">
            <a:extLst>
              <a:ext uri="{FF2B5EF4-FFF2-40B4-BE49-F238E27FC236}">
                <a16:creationId xmlns:a16="http://schemas.microsoft.com/office/drawing/2014/main" id="{6854F8FA-9A95-F9F4-9A60-265C176B41D3}"/>
              </a:ext>
            </a:extLst>
          </p:cNvPr>
          <p:cNvSpPr>
            <a:spLocks noGrp="1"/>
          </p:cNvSpPr>
          <p:nvPr>
            <p:ph type="pic" sz="quarter" idx="165"/>
          </p:nvPr>
        </p:nvSpPr>
        <p:spPr>
          <a:xfrm>
            <a:off x="3092831" y="3910552"/>
            <a:ext cx="1828800" cy="1828800"/>
          </a:xfrm>
        </p:spPr>
        <p:txBody>
          <a:bodyPr/>
          <a:lstStyle/>
          <a:p>
            <a:endParaRPr lang="en-US" dirty="0"/>
          </a:p>
        </p:txBody>
      </p:sp>
      <p:sp>
        <p:nvSpPr>
          <p:cNvPr id="4" name="Picture Placeholder 3">
            <a:extLst>
              <a:ext uri="{FF2B5EF4-FFF2-40B4-BE49-F238E27FC236}">
                <a16:creationId xmlns:a16="http://schemas.microsoft.com/office/drawing/2014/main" id="{69B81F4A-6292-205B-6D07-318DD28A3A28}"/>
              </a:ext>
            </a:extLst>
          </p:cNvPr>
          <p:cNvSpPr>
            <a:spLocks noGrp="1"/>
          </p:cNvSpPr>
          <p:nvPr>
            <p:ph type="pic" sz="quarter" idx="166"/>
          </p:nvPr>
        </p:nvSpPr>
        <p:spPr>
          <a:xfrm>
            <a:off x="879130" y="3910552"/>
            <a:ext cx="1828800" cy="1828800"/>
          </a:xfrm>
        </p:spPr>
        <p:txBody>
          <a:bodyPr/>
          <a:lstStyle/>
          <a:p>
            <a:endParaRPr lang="en-US" dirty="0"/>
          </a:p>
        </p:txBody>
      </p:sp>
      <p:sp>
        <p:nvSpPr>
          <p:cNvPr id="34" name="TextBox 33">
            <a:extLst>
              <a:ext uri="{FF2B5EF4-FFF2-40B4-BE49-F238E27FC236}">
                <a16:creationId xmlns:a16="http://schemas.microsoft.com/office/drawing/2014/main" id="{BA7F69B0-D394-2B17-F908-5812E710BE72}"/>
              </a:ext>
            </a:extLst>
          </p:cNvPr>
          <p:cNvSpPr txBox="1"/>
          <p:nvPr/>
        </p:nvSpPr>
        <p:spPr>
          <a:xfrm>
            <a:off x="914400" y="2748961"/>
            <a:ext cx="9906000" cy="954107"/>
          </a:xfrm>
          <a:prstGeom prst="rect">
            <a:avLst/>
          </a:prstGeom>
          <a:noFill/>
        </p:spPr>
        <p:txBody>
          <a:bodyPr wrap="square" rtlCol="0">
            <a:spAutoFit/>
          </a:bodyPr>
          <a:lstStyle/>
          <a:p>
            <a:r>
              <a:rPr lang="en-US" sz="2800" dirty="0">
                <a:solidFill>
                  <a:schemeClr val="bg1"/>
                </a:solidFill>
              </a:rPr>
              <a:t>Enter Statement of Your Choosing Here. See Tips on Slide 4. </a:t>
            </a:r>
            <a:br>
              <a:rPr lang="en-US" sz="2800" dirty="0">
                <a:solidFill>
                  <a:schemeClr val="bg1"/>
                </a:solidFill>
              </a:rPr>
            </a:br>
            <a:r>
              <a:rPr lang="en-US" sz="2800" dirty="0">
                <a:solidFill>
                  <a:schemeClr val="bg1"/>
                </a:solidFill>
              </a:rPr>
              <a:t>Example: Don’t Miss These Invited Speakers</a:t>
            </a:r>
          </a:p>
        </p:txBody>
      </p:sp>
      <p:sp>
        <p:nvSpPr>
          <p:cNvPr id="5" name="Text Placeholder 12">
            <a:extLst>
              <a:ext uri="{FF2B5EF4-FFF2-40B4-BE49-F238E27FC236}">
                <a16:creationId xmlns:a16="http://schemas.microsoft.com/office/drawing/2014/main" id="{00D6A154-5373-7B5D-0820-7F5DEF372915}"/>
              </a:ext>
            </a:extLst>
          </p:cNvPr>
          <p:cNvSpPr txBox="1">
            <a:spLocks/>
          </p:cNvSpPr>
          <p:nvPr/>
        </p:nvSpPr>
        <p:spPr>
          <a:xfrm>
            <a:off x="791497" y="1551994"/>
            <a:ext cx="10477996" cy="13290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000" dirty="0">
                <a:solidFill>
                  <a:schemeClr val="bg1"/>
                </a:solidFill>
              </a:rPr>
              <a:t>Enter Topic Name Here and Action:</a:t>
            </a:r>
            <a:br>
              <a:rPr lang="en-US" sz="4000" dirty="0">
                <a:solidFill>
                  <a:schemeClr val="bg1"/>
                </a:solidFill>
              </a:rPr>
            </a:br>
            <a:r>
              <a:rPr lang="en-US" sz="3200" dirty="0">
                <a:solidFill>
                  <a:schemeClr val="bg1"/>
                </a:solidFill>
              </a:rPr>
              <a:t>2D Materials Call for Late News Abstracts: Due Sept. 14</a:t>
            </a:r>
          </a:p>
        </p:txBody>
      </p:sp>
      <p:sp>
        <p:nvSpPr>
          <p:cNvPr id="6" name="Text Placeholder 9">
            <a:extLst>
              <a:ext uri="{FF2B5EF4-FFF2-40B4-BE49-F238E27FC236}">
                <a16:creationId xmlns:a16="http://schemas.microsoft.com/office/drawing/2014/main" id="{37B84D0C-5209-2A7C-52E0-D72E09E04E77}"/>
              </a:ext>
            </a:extLst>
          </p:cNvPr>
          <p:cNvSpPr txBox="1">
            <a:spLocks/>
          </p:cNvSpPr>
          <p:nvPr/>
        </p:nvSpPr>
        <p:spPr>
          <a:xfrm>
            <a:off x="321541"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7" name="Text Placeholder 11">
            <a:extLst>
              <a:ext uri="{FF2B5EF4-FFF2-40B4-BE49-F238E27FC236}">
                <a16:creationId xmlns:a16="http://schemas.microsoft.com/office/drawing/2014/main" id="{B882A739-D730-CE56-D598-D14956D52979}"/>
              </a:ext>
            </a:extLst>
          </p:cNvPr>
          <p:cNvSpPr txBox="1">
            <a:spLocks/>
          </p:cNvSpPr>
          <p:nvPr/>
        </p:nvSpPr>
        <p:spPr>
          <a:xfrm>
            <a:off x="321541" y="6278857"/>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sp>
        <p:nvSpPr>
          <p:cNvPr id="8" name="Text Placeholder 9">
            <a:extLst>
              <a:ext uri="{FF2B5EF4-FFF2-40B4-BE49-F238E27FC236}">
                <a16:creationId xmlns:a16="http://schemas.microsoft.com/office/drawing/2014/main" id="{443D1F87-B627-55FB-5DCF-4C9A93E49684}"/>
              </a:ext>
            </a:extLst>
          </p:cNvPr>
          <p:cNvSpPr txBox="1">
            <a:spLocks/>
          </p:cNvSpPr>
          <p:nvPr/>
        </p:nvSpPr>
        <p:spPr>
          <a:xfrm>
            <a:off x="2566069"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9" name="Text Placeholder 11">
            <a:extLst>
              <a:ext uri="{FF2B5EF4-FFF2-40B4-BE49-F238E27FC236}">
                <a16:creationId xmlns:a16="http://schemas.microsoft.com/office/drawing/2014/main" id="{E065A0CD-10D7-5117-4317-9E8FD7D0C461}"/>
              </a:ext>
            </a:extLst>
          </p:cNvPr>
          <p:cNvSpPr txBox="1">
            <a:spLocks/>
          </p:cNvSpPr>
          <p:nvPr/>
        </p:nvSpPr>
        <p:spPr>
          <a:xfrm>
            <a:off x="2567640" y="619655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sp>
        <p:nvSpPr>
          <p:cNvPr id="10" name="Text Placeholder 9">
            <a:extLst>
              <a:ext uri="{FF2B5EF4-FFF2-40B4-BE49-F238E27FC236}">
                <a16:creationId xmlns:a16="http://schemas.microsoft.com/office/drawing/2014/main" id="{711A580F-F286-B539-701C-73B9BFF58136}"/>
              </a:ext>
            </a:extLst>
          </p:cNvPr>
          <p:cNvSpPr txBox="1">
            <a:spLocks/>
          </p:cNvSpPr>
          <p:nvPr/>
        </p:nvSpPr>
        <p:spPr>
          <a:xfrm>
            <a:off x="4847468"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12" name="Text Placeholder 11">
            <a:extLst>
              <a:ext uri="{FF2B5EF4-FFF2-40B4-BE49-F238E27FC236}">
                <a16:creationId xmlns:a16="http://schemas.microsoft.com/office/drawing/2014/main" id="{056C07AE-67A4-5E7D-6A9E-5B41CEE7086E}"/>
              </a:ext>
            </a:extLst>
          </p:cNvPr>
          <p:cNvSpPr txBox="1">
            <a:spLocks/>
          </p:cNvSpPr>
          <p:nvPr/>
        </p:nvSpPr>
        <p:spPr>
          <a:xfrm>
            <a:off x="4849039" y="619655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pic>
        <p:nvPicPr>
          <p:cNvPr id="18" name="Picture 17">
            <a:extLst>
              <a:ext uri="{FF2B5EF4-FFF2-40B4-BE49-F238E27FC236}">
                <a16:creationId xmlns:a16="http://schemas.microsoft.com/office/drawing/2014/main" id="{F82F459B-A797-4741-5B3E-BEBE8C73E89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775224" y="4625328"/>
            <a:ext cx="1828800" cy="1828800"/>
          </a:xfrm>
          <a:prstGeom prst="rect">
            <a:avLst/>
          </a:prstGeom>
        </p:spPr>
      </p:pic>
      <p:sp>
        <p:nvSpPr>
          <p:cNvPr id="19" name="Rectangle 18">
            <a:extLst>
              <a:ext uri="{FF2B5EF4-FFF2-40B4-BE49-F238E27FC236}">
                <a16:creationId xmlns:a16="http://schemas.microsoft.com/office/drawing/2014/main" id="{017D2638-81DE-3EF1-D544-7E97B0771296}"/>
              </a:ext>
            </a:extLst>
          </p:cNvPr>
          <p:cNvSpPr/>
          <p:nvPr/>
        </p:nvSpPr>
        <p:spPr>
          <a:xfrm>
            <a:off x="8416799" y="3910552"/>
            <a:ext cx="2476987" cy="542955"/>
          </a:xfrm>
          <a:prstGeom prst="rect">
            <a:avLst/>
          </a:prstGeom>
          <a:solidFill>
            <a:srgbClr val="FFCC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B319CA89-E25B-4508-07D2-74065316FE7D}"/>
              </a:ext>
            </a:extLst>
          </p:cNvPr>
          <p:cNvSpPr txBox="1"/>
          <p:nvPr/>
        </p:nvSpPr>
        <p:spPr>
          <a:xfrm>
            <a:off x="8432709" y="3977938"/>
            <a:ext cx="2477824" cy="400110"/>
          </a:xfrm>
          <a:prstGeom prst="rect">
            <a:avLst/>
          </a:prstGeom>
          <a:noFill/>
        </p:spPr>
        <p:txBody>
          <a:bodyPr wrap="square" rtlCol="0">
            <a:spAutoFit/>
          </a:bodyPr>
          <a:lstStyle/>
          <a:p>
            <a:pPr algn="ctr"/>
            <a:r>
              <a:rPr lang="en-US" sz="2000" dirty="0">
                <a:solidFill>
                  <a:srgbClr val="242366"/>
                </a:solidFill>
              </a:rPr>
              <a:t>Enter Action Here</a:t>
            </a:r>
          </a:p>
        </p:txBody>
      </p:sp>
    </p:spTree>
    <p:extLst>
      <p:ext uri="{BB962C8B-B14F-4D97-AF65-F5344CB8AC3E}">
        <p14:creationId xmlns:p14="http://schemas.microsoft.com/office/powerpoint/2010/main" val="1655437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41BCA-188A-6E0D-5905-82DA684E910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5EE81E8B-EEE3-F2BC-FC54-6DE7DEDDAF5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50" y="0"/>
            <a:ext cx="12185650" cy="6861574"/>
          </a:xfrm>
          <a:prstGeom prst="rect">
            <a:avLst/>
          </a:prstGeom>
        </p:spPr>
      </p:pic>
      <p:pic>
        <p:nvPicPr>
          <p:cNvPr id="15" name="Picture 14">
            <a:extLst>
              <a:ext uri="{FF2B5EF4-FFF2-40B4-BE49-F238E27FC236}">
                <a16:creationId xmlns:a16="http://schemas.microsoft.com/office/drawing/2014/main" id="{38541C66-FDAE-FBD1-D486-CAE78E51EE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286141"/>
            <a:ext cx="10917865" cy="1695059"/>
          </a:xfrm>
          <a:prstGeom prst="rect">
            <a:avLst/>
          </a:prstGeom>
        </p:spPr>
      </p:pic>
      <p:sp>
        <p:nvSpPr>
          <p:cNvPr id="2" name="Picture Placeholder 1">
            <a:extLst>
              <a:ext uri="{FF2B5EF4-FFF2-40B4-BE49-F238E27FC236}">
                <a16:creationId xmlns:a16="http://schemas.microsoft.com/office/drawing/2014/main" id="{F2CC1440-2086-85F7-1CF3-22689F1FADBD}"/>
              </a:ext>
            </a:extLst>
          </p:cNvPr>
          <p:cNvSpPr>
            <a:spLocks noGrp="1"/>
          </p:cNvSpPr>
          <p:nvPr>
            <p:ph type="pic" sz="quarter" idx="162"/>
          </p:nvPr>
        </p:nvSpPr>
        <p:spPr>
          <a:xfrm>
            <a:off x="5306532" y="3910552"/>
            <a:ext cx="1828800" cy="1828800"/>
          </a:xfrm>
        </p:spPr>
        <p:txBody>
          <a:bodyPr/>
          <a:lstStyle/>
          <a:p>
            <a:endParaRPr lang="en-US" dirty="0"/>
          </a:p>
        </p:txBody>
      </p:sp>
      <p:sp>
        <p:nvSpPr>
          <p:cNvPr id="3" name="Picture Placeholder 2">
            <a:extLst>
              <a:ext uri="{FF2B5EF4-FFF2-40B4-BE49-F238E27FC236}">
                <a16:creationId xmlns:a16="http://schemas.microsoft.com/office/drawing/2014/main" id="{9208965A-59CA-7976-3E06-E0F2BCE1B57C}"/>
              </a:ext>
            </a:extLst>
          </p:cNvPr>
          <p:cNvSpPr>
            <a:spLocks noGrp="1"/>
          </p:cNvSpPr>
          <p:nvPr>
            <p:ph type="pic" sz="quarter" idx="165"/>
          </p:nvPr>
        </p:nvSpPr>
        <p:spPr>
          <a:xfrm>
            <a:off x="3092831" y="3910552"/>
            <a:ext cx="1828800" cy="1828800"/>
          </a:xfrm>
        </p:spPr>
        <p:txBody>
          <a:bodyPr/>
          <a:lstStyle/>
          <a:p>
            <a:endParaRPr lang="en-US" dirty="0"/>
          </a:p>
        </p:txBody>
      </p:sp>
      <p:sp>
        <p:nvSpPr>
          <p:cNvPr id="4" name="Picture Placeholder 3">
            <a:extLst>
              <a:ext uri="{FF2B5EF4-FFF2-40B4-BE49-F238E27FC236}">
                <a16:creationId xmlns:a16="http://schemas.microsoft.com/office/drawing/2014/main" id="{7ADF8F3A-111A-AF85-80DC-D55E78EC1404}"/>
              </a:ext>
            </a:extLst>
          </p:cNvPr>
          <p:cNvSpPr>
            <a:spLocks noGrp="1"/>
          </p:cNvSpPr>
          <p:nvPr>
            <p:ph type="pic" sz="quarter" idx="166"/>
          </p:nvPr>
        </p:nvSpPr>
        <p:spPr>
          <a:xfrm>
            <a:off x="879130" y="3910552"/>
            <a:ext cx="1828800" cy="1828800"/>
          </a:xfrm>
        </p:spPr>
        <p:txBody>
          <a:bodyPr/>
          <a:lstStyle/>
          <a:p>
            <a:endParaRPr lang="en-US" dirty="0"/>
          </a:p>
        </p:txBody>
      </p:sp>
      <p:sp>
        <p:nvSpPr>
          <p:cNvPr id="34" name="TextBox 33">
            <a:extLst>
              <a:ext uri="{FF2B5EF4-FFF2-40B4-BE49-F238E27FC236}">
                <a16:creationId xmlns:a16="http://schemas.microsoft.com/office/drawing/2014/main" id="{4EA98900-74DC-C5DF-3EF8-F97318D1578A}"/>
              </a:ext>
            </a:extLst>
          </p:cNvPr>
          <p:cNvSpPr txBox="1"/>
          <p:nvPr/>
        </p:nvSpPr>
        <p:spPr>
          <a:xfrm>
            <a:off x="914400" y="2748961"/>
            <a:ext cx="9906000" cy="954107"/>
          </a:xfrm>
          <a:prstGeom prst="rect">
            <a:avLst/>
          </a:prstGeom>
          <a:noFill/>
        </p:spPr>
        <p:txBody>
          <a:bodyPr wrap="square" rtlCol="0">
            <a:spAutoFit/>
          </a:bodyPr>
          <a:lstStyle/>
          <a:p>
            <a:r>
              <a:rPr lang="en-US" sz="2800" dirty="0">
                <a:solidFill>
                  <a:schemeClr val="bg1"/>
                </a:solidFill>
              </a:rPr>
              <a:t>Enter Statement of Your Choosing Here. See Tips on Slide 4. </a:t>
            </a:r>
            <a:br>
              <a:rPr lang="en-US" sz="2800" dirty="0">
                <a:solidFill>
                  <a:schemeClr val="bg1"/>
                </a:solidFill>
              </a:rPr>
            </a:br>
            <a:r>
              <a:rPr lang="en-US" sz="2800" dirty="0">
                <a:solidFill>
                  <a:schemeClr val="bg1"/>
                </a:solidFill>
              </a:rPr>
              <a:t>Example: Don’t Miss These Invited Speakers</a:t>
            </a:r>
          </a:p>
        </p:txBody>
      </p:sp>
      <p:sp>
        <p:nvSpPr>
          <p:cNvPr id="5" name="Text Placeholder 12">
            <a:extLst>
              <a:ext uri="{FF2B5EF4-FFF2-40B4-BE49-F238E27FC236}">
                <a16:creationId xmlns:a16="http://schemas.microsoft.com/office/drawing/2014/main" id="{949C3603-9BBE-33CF-CD71-69A81BB92D11}"/>
              </a:ext>
            </a:extLst>
          </p:cNvPr>
          <p:cNvSpPr txBox="1">
            <a:spLocks/>
          </p:cNvSpPr>
          <p:nvPr/>
        </p:nvSpPr>
        <p:spPr>
          <a:xfrm>
            <a:off x="791497" y="1551994"/>
            <a:ext cx="10477996" cy="13290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chemeClr val="bg1"/>
                </a:solidFill>
              </a:rPr>
              <a:t>Enter Topic Name Here and Action:</a:t>
            </a:r>
            <a:br>
              <a:rPr lang="en-US" sz="4000" dirty="0">
                <a:solidFill>
                  <a:schemeClr val="bg1"/>
                </a:solidFill>
              </a:rPr>
            </a:br>
            <a:r>
              <a:rPr lang="en-US" sz="3200" dirty="0">
                <a:solidFill>
                  <a:schemeClr val="bg1"/>
                </a:solidFill>
              </a:rPr>
              <a:t>2D Materials Call for Late News Abstracts: Due Sept. 14</a:t>
            </a:r>
          </a:p>
        </p:txBody>
      </p:sp>
      <p:sp>
        <p:nvSpPr>
          <p:cNvPr id="6" name="Text Placeholder 9">
            <a:extLst>
              <a:ext uri="{FF2B5EF4-FFF2-40B4-BE49-F238E27FC236}">
                <a16:creationId xmlns:a16="http://schemas.microsoft.com/office/drawing/2014/main" id="{0E790524-9A09-DF9D-CE3B-3EE12E72769E}"/>
              </a:ext>
            </a:extLst>
          </p:cNvPr>
          <p:cNvSpPr txBox="1">
            <a:spLocks/>
          </p:cNvSpPr>
          <p:nvPr/>
        </p:nvSpPr>
        <p:spPr>
          <a:xfrm>
            <a:off x="321541"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7" name="Text Placeholder 11">
            <a:extLst>
              <a:ext uri="{FF2B5EF4-FFF2-40B4-BE49-F238E27FC236}">
                <a16:creationId xmlns:a16="http://schemas.microsoft.com/office/drawing/2014/main" id="{8FC7FCAF-D4C9-BC6B-5B7A-97B4923DA08E}"/>
              </a:ext>
            </a:extLst>
          </p:cNvPr>
          <p:cNvSpPr txBox="1">
            <a:spLocks/>
          </p:cNvSpPr>
          <p:nvPr/>
        </p:nvSpPr>
        <p:spPr>
          <a:xfrm>
            <a:off x="321541" y="6196551"/>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sp>
        <p:nvSpPr>
          <p:cNvPr id="8" name="Text Placeholder 9">
            <a:extLst>
              <a:ext uri="{FF2B5EF4-FFF2-40B4-BE49-F238E27FC236}">
                <a16:creationId xmlns:a16="http://schemas.microsoft.com/office/drawing/2014/main" id="{1A29FEB0-C1E8-0F61-C921-B70DC737319D}"/>
              </a:ext>
            </a:extLst>
          </p:cNvPr>
          <p:cNvSpPr txBox="1">
            <a:spLocks/>
          </p:cNvSpPr>
          <p:nvPr/>
        </p:nvSpPr>
        <p:spPr>
          <a:xfrm>
            <a:off x="2566069"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9" name="Text Placeholder 11">
            <a:extLst>
              <a:ext uri="{FF2B5EF4-FFF2-40B4-BE49-F238E27FC236}">
                <a16:creationId xmlns:a16="http://schemas.microsoft.com/office/drawing/2014/main" id="{D36308FC-35E9-3945-5196-D03AB7BE1791}"/>
              </a:ext>
            </a:extLst>
          </p:cNvPr>
          <p:cNvSpPr txBox="1">
            <a:spLocks/>
          </p:cNvSpPr>
          <p:nvPr/>
        </p:nvSpPr>
        <p:spPr>
          <a:xfrm>
            <a:off x="2567640" y="619655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sp>
        <p:nvSpPr>
          <p:cNvPr id="10" name="Text Placeholder 9">
            <a:extLst>
              <a:ext uri="{FF2B5EF4-FFF2-40B4-BE49-F238E27FC236}">
                <a16:creationId xmlns:a16="http://schemas.microsoft.com/office/drawing/2014/main" id="{C8772B99-774C-8FA9-7F44-518E167ED6EA}"/>
              </a:ext>
            </a:extLst>
          </p:cNvPr>
          <p:cNvSpPr txBox="1">
            <a:spLocks/>
          </p:cNvSpPr>
          <p:nvPr/>
        </p:nvSpPr>
        <p:spPr>
          <a:xfrm>
            <a:off x="4847468" y="583079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chemeClr val="bg1"/>
                </a:solidFill>
              </a:rPr>
              <a:t>Enter Name</a:t>
            </a:r>
          </a:p>
        </p:txBody>
      </p:sp>
      <p:sp>
        <p:nvSpPr>
          <p:cNvPr id="12" name="Text Placeholder 11">
            <a:extLst>
              <a:ext uri="{FF2B5EF4-FFF2-40B4-BE49-F238E27FC236}">
                <a16:creationId xmlns:a16="http://schemas.microsoft.com/office/drawing/2014/main" id="{44582846-8550-2209-FC47-CD644B7D87FE}"/>
              </a:ext>
            </a:extLst>
          </p:cNvPr>
          <p:cNvSpPr txBox="1">
            <a:spLocks/>
          </p:cNvSpPr>
          <p:nvPr/>
        </p:nvSpPr>
        <p:spPr>
          <a:xfrm>
            <a:off x="4849039" y="6196552"/>
            <a:ext cx="2926080" cy="3505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a:solidFill>
                  <a:srgbClr val="FFCC06"/>
                </a:solidFill>
              </a:rPr>
              <a:t>Enter Affiliation</a:t>
            </a:r>
          </a:p>
        </p:txBody>
      </p:sp>
      <p:pic>
        <p:nvPicPr>
          <p:cNvPr id="18" name="Picture 17">
            <a:extLst>
              <a:ext uri="{FF2B5EF4-FFF2-40B4-BE49-F238E27FC236}">
                <a16:creationId xmlns:a16="http://schemas.microsoft.com/office/drawing/2014/main" id="{04BD0946-CB11-BF7C-D76D-D3001F6EE44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775224" y="4625328"/>
            <a:ext cx="1828800" cy="1828800"/>
          </a:xfrm>
          <a:prstGeom prst="rect">
            <a:avLst/>
          </a:prstGeom>
        </p:spPr>
      </p:pic>
      <p:sp>
        <p:nvSpPr>
          <p:cNvPr id="19" name="Rectangle 18">
            <a:extLst>
              <a:ext uri="{FF2B5EF4-FFF2-40B4-BE49-F238E27FC236}">
                <a16:creationId xmlns:a16="http://schemas.microsoft.com/office/drawing/2014/main" id="{E83A1191-5D7F-2734-B501-97C9D717BE5F}"/>
              </a:ext>
            </a:extLst>
          </p:cNvPr>
          <p:cNvSpPr/>
          <p:nvPr/>
        </p:nvSpPr>
        <p:spPr>
          <a:xfrm>
            <a:off x="8416799" y="3910552"/>
            <a:ext cx="2476987" cy="542955"/>
          </a:xfrm>
          <a:prstGeom prst="rect">
            <a:avLst/>
          </a:prstGeom>
          <a:solidFill>
            <a:srgbClr val="FFCC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8119AA32-0D2C-18B1-8C87-1151A1BFF042}"/>
              </a:ext>
            </a:extLst>
          </p:cNvPr>
          <p:cNvSpPr txBox="1"/>
          <p:nvPr/>
        </p:nvSpPr>
        <p:spPr>
          <a:xfrm>
            <a:off x="8432709" y="3977938"/>
            <a:ext cx="2477824" cy="400110"/>
          </a:xfrm>
          <a:prstGeom prst="rect">
            <a:avLst/>
          </a:prstGeom>
          <a:noFill/>
        </p:spPr>
        <p:txBody>
          <a:bodyPr wrap="square" rtlCol="0">
            <a:spAutoFit/>
          </a:bodyPr>
          <a:lstStyle/>
          <a:p>
            <a:pPr algn="ctr"/>
            <a:r>
              <a:rPr lang="en-US" sz="2000" dirty="0">
                <a:solidFill>
                  <a:srgbClr val="242366"/>
                </a:solidFill>
              </a:rPr>
              <a:t>Enter Action Here</a:t>
            </a:r>
          </a:p>
        </p:txBody>
      </p:sp>
    </p:spTree>
    <p:extLst>
      <p:ext uri="{BB962C8B-B14F-4D97-AF65-F5344CB8AC3E}">
        <p14:creationId xmlns:p14="http://schemas.microsoft.com/office/powerpoint/2010/main" val="28118495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7A1737A-DD09-99B7-C71E-58DB80039526}"/>
              </a:ext>
            </a:extLst>
          </p:cNvPr>
          <p:cNvSpPr txBox="1"/>
          <p:nvPr/>
        </p:nvSpPr>
        <p:spPr>
          <a:xfrm>
            <a:off x="762000" y="6096000"/>
            <a:ext cx="2819400" cy="461665"/>
          </a:xfrm>
          <a:prstGeom prst="rect">
            <a:avLst/>
          </a:prstGeom>
          <a:noFill/>
        </p:spPr>
        <p:txBody>
          <a:bodyPr wrap="square" rtlCol="0">
            <a:spAutoFit/>
          </a:bodyPr>
          <a:lstStyle/>
          <a:p>
            <a:r>
              <a:rPr lang="en-US" sz="2400" dirty="0">
                <a:solidFill>
                  <a:schemeClr val="bg1"/>
                </a:solidFill>
              </a:rPr>
              <a:t>avs71.avs.org</a:t>
            </a:r>
          </a:p>
        </p:txBody>
      </p:sp>
      <p:pic>
        <p:nvPicPr>
          <p:cNvPr id="3" name="Picture 2">
            <a:extLst>
              <a:ext uri="{FF2B5EF4-FFF2-40B4-BE49-F238E27FC236}">
                <a16:creationId xmlns:a16="http://schemas.microsoft.com/office/drawing/2014/main" id="{1EC31533-1AFF-D579-0060-4845F9CD9A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0" y="0"/>
            <a:ext cx="12188952" cy="6856286"/>
          </a:xfrm>
          <a:prstGeom prst="rect">
            <a:avLst/>
          </a:prstGeom>
        </p:spPr>
      </p:pic>
    </p:spTree>
    <p:extLst>
      <p:ext uri="{BB962C8B-B14F-4D97-AF65-F5344CB8AC3E}">
        <p14:creationId xmlns:p14="http://schemas.microsoft.com/office/powerpoint/2010/main" val="3761602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04B7F-AEC8-C39B-35DD-E2399B88B0C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1DFC7B-88E1-4572-EA6E-68D27BDA7C8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 y="0"/>
            <a:ext cx="12191999" cy="6858000"/>
          </a:xfrm>
          <a:prstGeom prst="rect">
            <a:avLst/>
          </a:prstGeom>
        </p:spPr>
      </p:pic>
      <p:pic>
        <p:nvPicPr>
          <p:cNvPr id="3" name="Picture 2">
            <a:extLst>
              <a:ext uri="{FF2B5EF4-FFF2-40B4-BE49-F238E27FC236}">
                <a16:creationId xmlns:a16="http://schemas.microsoft.com/office/drawing/2014/main" id="{E3CC7950-5BE9-9FA9-5489-A9A4D75BE99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372600" y="4419600"/>
            <a:ext cx="1828800" cy="1828800"/>
          </a:xfrm>
          <a:prstGeom prst="rect">
            <a:avLst/>
          </a:prstGeom>
        </p:spPr>
      </p:pic>
    </p:spTree>
    <p:extLst>
      <p:ext uri="{BB962C8B-B14F-4D97-AF65-F5344CB8AC3E}">
        <p14:creationId xmlns:p14="http://schemas.microsoft.com/office/powerpoint/2010/main" val="1122070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63471-39BC-E83F-A3B7-B6D0B0E12FB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1051242-1314-73B9-F2C9-962F7AB9062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327465" cy="6934200"/>
          </a:xfrm>
          <a:prstGeom prst="rect">
            <a:avLst/>
          </a:prstGeom>
        </p:spPr>
      </p:pic>
    </p:spTree>
    <p:extLst>
      <p:ext uri="{BB962C8B-B14F-4D97-AF65-F5344CB8AC3E}">
        <p14:creationId xmlns:p14="http://schemas.microsoft.com/office/powerpoint/2010/main" val="1785550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5C6880-DA97-3351-3BA7-1F50CF10B3DB}"/>
              </a:ext>
            </a:extLst>
          </p:cNvPr>
          <p:cNvSpPr txBox="1"/>
          <p:nvPr/>
        </p:nvSpPr>
        <p:spPr>
          <a:xfrm>
            <a:off x="0" y="1220376"/>
            <a:ext cx="12192000" cy="646331"/>
          </a:xfrm>
          <a:prstGeom prst="rect">
            <a:avLst/>
          </a:prstGeom>
          <a:noFill/>
        </p:spPr>
        <p:txBody>
          <a:bodyPr wrap="square" rtlCol="0">
            <a:spAutoFit/>
          </a:bodyPr>
          <a:lstStyle/>
          <a:p>
            <a:pPr algn="ctr"/>
            <a:r>
              <a:rPr lang="en-US" sz="3600" dirty="0">
                <a:solidFill>
                  <a:srgbClr val="00AEEF"/>
                </a:solidFill>
              </a:rPr>
              <a:t>- Additional Banners &amp; Links -</a:t>
            </a:r>
          </a:p>
        </p:txBody>
      </p:sp>
      <p:sp>
        <p:nvSpPr>
          <p:cNvPr id="4" name="TextBox 3">
            <a:extLst>
              <a:ext uri="{FF2B5EF4-FFF2-40B4-BE49-F238E27FC236}">
                <a16:creationId xmlns:a16="http://schemas.microsoft.com/office/drawing/2014/main" id="{DB4B216B-F0BB-0970-51F2-2AA43D221F82}"/>
              </a:ext>
            </a:extLst>
          </p:cNvPr>
          <p:cNvSpPr txBox="1"/>
          <p:nvPr/>
        </p:nvSpPr>
        <p:spPr>
          <a:xfrm>
            <a:off x="173855" y="1789601"/>
            <a:ext cx="5852160" cy="4247317"/>
          </a:xfrm>
          <a:prstGeom prst="rect">
            <a:avLst/>
          </a:prstGeom>
          <a:noFill/>
        </p:spPr>
        <p:txBody>
          <a:bodyPr wrap="square" rtlCol="0">
            <a:spAutoFit/>
          </a:bodyPr>
          <a:lstStyle/>
          <a:p>
            <a:r>
              <a:rPr lang="en-US" b="1" dirty="0"/>
              <a:t>Note:</a:t>
            </a:r>
            <a:r>
              <a:rPr lang="en-US" dirty="0"/>
              <a:t> These download to your download folder</a:t>
            </a:r>
            <a:endParaRPr lang="en-US" b="1" dirty="0">
              <a:solidFill>
                <a:srgbClr val="00AEEF"/>
              </a:solidFill>
              <a:hlinkClick r:id="rId3">
                <a:extLst>
                  <a:ext uri="{A12FA001-AC4F-418D-AE19-62706E023703}">
                    <ahyp:hlinkClr xmlns:ahyp="http://schemas.microsoft.com/office/drawing/2018/hyperlinkcolor" val="tx"/>
                  </a:ext>
                </a:extLst>
              </a:hlinkClick>
            </a:endParaRPr>
          </a:p>
          <a:p>
            <a:r>
              <a:rPr lang="en-US" b="1" dirty="0">
                <a:solidFill>
                  <a:srgbClr val="00AEEF"/>
                </a:solidFill>
                <a:hlinkClick r:id="rId3">
                  <a:extLst>
                    <a:ext uri="{A12FA001-AC4F-418D-AE19-62706E023703}">
                      <ahyp:hlinkClr xmlns:ahyp="http://schemas.microsoft.com/office/drawing/2018/hyperlinkcolor" val="tx"/>
                    </a:ext>
                  </a:extLst>
                </a:hlinkClick>
              </a:rPr>
              <a:t>AVS 72 Promotional Tips and Tools Website</a:t>
            </a:r>
            <a:endParaRPr lang="en-US" b="1" dirty="0">
              <a:solidFill>
                <a:srgbClr val="00AEEF"/>
              </a:solidFill>
            </a:endParaRPr>
          </a:p>
          <a:p>
            <a:r>
              <a:rPr lang="en-US" b="1" dirty="0">
                <a:solidFill>
                  <a:srgbClr val="00AEEF"/>
                </a:solidFill>
                <a:hlinkClick r:id="rId4">
                  <a:extLst>
                    <a:ext uri="{A12FA001-AC4F-418D-AE19-62706E023703}">
                      <ahyp:hlinkClr xmlns:ahyp="http://schemas.microsoft.com/office/drawing/2018/hyperlinkcolor" val="tx"/>
                    </a:ext>
                  </a:extLst>
                </a:hlinkClick>
              </a:rPr>
              <a:t>AVS 72 Custom Banner PowerPoint Template</a:t>
            </a:r>
          </a:p>
          <a:p>
            <a:r>
              <a:rPr lang="en-US" b="1" dirty="0">
                <a:solidFill>
                  <a:srgbClr val="00AEEF"/>
                </a:solidFill>
                <a:hlinkClick r:id="rId5">
                  <a:extLst>
                    <a:ext uri="{A12FA001-AC4F-418D-AE19-62706E023703}">
                      <ahyp:hlinkClr xmlns:ahyp="http://schemas.microsoft.com/office/drawing/2018/hyperlinkcolor" val="tx"/>
                    </a:ext>
                  </a:extLst>
                </a:hlinkClick>
              </a:rPr>
              <a:t>AVS 72 Banner Ad 300 x 250 (jpg)</a:t>
            </a:r>
            <a:endParaRPr lang="en-US" b="1" dirty="0">
              <a:solidFill>
                <a:srgbClr val="00AEEF"/>
              </a:solidFill>
            </a:endParaRPr>
          </a:p>
          <a:p>
            <a:r>
              <a:rPr lang="en-US" b="1" dirty="0">
                <a:solidFill>
                  <a:srgbClr val="00AEEF"/>
                </a:solidFill>
                <a:hlinkClick r:id="rId6">
                  <a:extLst>
                    <a:ext uri="{A12FA001-AC4F-418D-AE19-62706E023703}">
                      <ahyp:hlinkClr xmlns:ahyp="http://schemas.microsoft.com/office/drawing/2018/hyperlinkcolor" val="tx"/>
                    </a:ext>
                  </a:extLst>
                </a:hlinkClick>
              </a:rPr>
              <a:t>AVS 72 Banner Ad Late News Call 350 x 350 (jpg)</a:t>
            </a:r>
            <a:endParaRPr lang="en-US" dirty="0">
              <a:solidFill>
                <a:srgbClr val="00AEEF"/>
              </a:solidFill>
            </a:endParaRPr>
          </a:p>
          <a:p>
            <a:r>
              <a:rPr lang="en-US" b="1" dirty="0">
                <a:solidFill>
                  <a:srgbClr val="00AEEF"/>
                </a:solidFill>
                <a:hlinkClick r:id="rId7">
                  <a:extLst>
                    <a:ext uri="{A12FA001-AC4F-418D-AE19-62706E023703}">
                      <ahyp:hlinkClr xmlns:ahyp="http://schemas.microsoft.com/office/drawing/2018/hyperlinkcolor" val="tx"/>
                    </a:ext>
                  </a:extLst>
                </a:hlinkClick>
              </a:rPr>
              <a:t>AVS 72 Banner Ad 400 x 400 (jpg)</a:t>
            </a:r>
            <a:endParaRPr lang="en-US" dirty="0">
              <a:solidFill>
                <a:srgbClr val="00AEEF"/>
              </a:solidFill>
            </a:endParaRPr>
          </a:p>
          <a:p>
            <a:r>
              <a:rPr lang="en-US" b="1" dirty="0">
                <a:solidFill>
                  <a:srgbClr val="00AEEF"/>
                </a:solidFill>
                <a:hlinkClick r:id="rId8">
                  <a:extLst>
                    <a:ext uri="{A12FA001-AC4F-418D-AE19-62706E023703}">
                      <ahyp:hlinkClr xmlns:ahyp="http://schemas.microsoft.com/office/drawing/2018/hyperlinkcolor" val="tx"/>
                    </a:ext>
                  </a:extLst>
                </a:hlinkClick>
              </a:rPr>
              <a:t>AVS 72 Banner Ad 600 x 90 (</a:t>
            </a:r>
            <a:r>
              <a:rPr lang="en-US" b="1" dirty="0" err="1">
                <a:solidFill>
                  <a:srgbClr val="00AEEF"/>
                </a:solidFill>
                <a:hlinkClick r:id="rId8">
                  <a:extLst>
                    <a:ext uri="{A12FA001-AC4F-418D-AE19-62706E023703}">
                      <ahyp:hlinkClr xmlns:ahyp="http://schemas.microsoft.com/office/drawing/2018/hyperlinkcolor" val="tx"/>
                    </a:ext>
                  </a:extLst>
                </a:hlinkClick>
              </a:rPr>
              <a:t>png</a:t>
            </a:r>
            <a:r>
              <a:rPr lang="en-US" b="1" dirty="0">
                <a:solidFill>
                  <a:srgbClr val="00AEEF"/>
                </a:solidFill>
                <a:hlinkClick r:id="rId8">
                  <a:extLst>
                    <a:ext uri="{A12FA001-AC4F-418D-AE19-62706E023703}">
                      <ahyp:hlinkClr xmlns:ahyp="http://schemas.microsoft.com/office/drawing/2018/hyperlinkcolor" val="tx"/>
                    </a:ext>
                  </a:extLst>
                </a:hlinkClick>
              </a:rPr>
              <a:t>)</a:t>
            </a:r>
            <a:endParaRPr lang="en-US" b="1" dirty="0">
              <a:solidFill>
                <a:srgbClr val="00AEEF"/>
              </a:solidFill>
            </a:endParaRPr>
          </a:p>
          <a:p>
            <a:r>
              <a:rPr lang="en-US" b="1" dirty="0">
                <a:solidFill>
                  <a:srgbClr val="00AEEF"/>
                </a:solidFill>
                <a:hlinkClick r:id="rId9">
                  <a:extLst>
                    <a:ext uri="{A12FA001-AC4F-418D-AE19-62706E023703}">
                      <ahyp:hlinkClr xmlns:ahyp="http://schemas.microsoft.com/office/drawing/2018/hyperlinkcolor" val="tx"/>
                    </a:ext>
                  </a:extLst>
                </a:hlinkClick>
              </a:rPr>
              <a:t>AVS 72 Banner Ad Late News Call 1200 x 675 (jpg)</a:t>
            </a:r>
            <a:endParaRPr lang="en-US" dirty="0">
              <a:solidFill>
                <a:srgbClr val="00AEEF"/>
              </a:solidFill>
            </a:endParaRPr>
          </a:p>
          <a:p>
            <a:r>
              <a:rPr lang="en-US" b="1" dirty="0">
                <a:solidFill>
                  <a:srgbClr val="00AEEF"/>
                </a:solidFill>
                <a:hlinkClick r:id="rId10">
                  <a:extLst>
                    <a:ext uri="{A12FA001-AC4F-418D-AE19-62706E023703}">
                      <ahyp:hlinkClr xmlns:ahyp="http://schemas.microsoft.com/office/drawing/2018/hyperlinkcolor" val="tx"/>
                    </a:ext>
                  </a:extLst>
                </a:hlinkClick>
              </a:rPr>
              <a:t>AVS 72 Banner Ad 1200 x 675 (jpg)</a:t>
            </a:r>
            <a:endParaRPr lang="en-US" dirty="0">
              <a:solidFill>
                <a:srgbClr val="00AEEF"/>
              </a:solidFill>
            </a:endParaRPr>
          </a:p>
          <a:p>
            <a:r>
              <a:rPr lang="en-US" b="1" dirty="0">
                <a:solidFill>
                  <a:srgbClr val="00AEEF"/>
                </a:solidFill>
                <a:hlinkClick r:id="rId11">
                  <a:extLst>
                    <a:ext uri="{A12FA001-AC4F-418D-AE19-62706E023703}">
                      <ahyp:hlinkClr xmlns:ahyp="http://schemas.microsoft.com/office/drawing/2018/hyperlinkcolor" val="tx"/>
                    </a:ext>
                  </a:extLst>
                </a:hlinkClick>
              </a:rPr>
              <a:t>AVS 72 Banner Ad Call 1200 x 675 (jpg)</a:t>
            </a:r>
            <a:endParaRPr lang="en-US" dirty="0">
              <a:solidFill>
                <a:srgbClr val="00AEEF"/>
              </a:solidFill>
            </a:endParaRPr>
          </a:p>
          <a:p>
            <a:r>
              <a:rPr lang="en-US" b="1" dirty="0">
                <a:solidFill>
                  <a:srgbClr val="00AEEF"/>
                </a:solidFill>
                <a:hlinkClick r:id="rId12">
                  <a:extLst>
                    <a:ext uri="{A12FA001-AC4F-418D-AE19-62706E023703}">
                      <ahyp:hlinkClr xmlns:ahyp="http://schemas.microsoft.com/office/drawing/2018/hyperlinkcolor" val="tx"/>
                    </a:ext>
                  </a:extLst>
                </a:hlinkClick>
              </a:rPr>
              <a:t>AVS 72 PPT Banner Ad 1920 x 190 (jpg)</a:t>
            </a:r>
            <a:endParaRPr lang="en-US" dirty="0">
              <a:solidFill>
                <a:srgbClr val="00AEEF"/>
              </a:solidFill>
            </a:endParaRPr>
          </a:p>
          <a:p>
            <a:r>
              <a:rPr lang="en-US" b="1" dirty="0">
                <a:solidFill>
                  <a:srgbClr val="00AEEF"/>
                </a:solidFill>
                <a:hlinkClick r:id="rId13">
                  <a:extLst>
                    <a:ext uri="{A12FA001-AC4F-418D-AE19-62706E023703}">
                      <ahyp:hlinkClr xmlns:ahyp="http://schemas.microsoft.com/office/drawing/2018/hyperlinkcolor" val="tx"/>
                    </a:ext>
                  </a:extLst>
                </a:hlinkClick>
              </a:rPr>
              <a:t>AVS 72 Print Banner (jpg)</a:t>
            </a:r>
            <a:endParaRPr lang="en-US" sz="1600" b="1" dirty="0">
              <a:solidFill>
                <a:srgbClr val="00AEEF"/>
              </a:solidFill>
            </a:endParaRPr>
          </a:p>
          <a:p>
            <a:r>
              <a:rPr lang="en-US" b="1" dirty="0">
                <a:solidFill>
                  <a:srgbClr val="00AEEF"/>
                </a:solidFill>
                <a:hlinkClick r:id="rId14">
                  <a:extLst>
                    <a:ext uri="{A12FA001-AC4F-418D-AE19-62706E023703}">
                      <ahyp:hlinkClr xmlns:ahyp="http://schemas.microsoft.com/office/drawing/2018/hyperlinkcolor" val="tx"/>
                    </a:ext>
                  </a:extLst>
                </a:hlinkClick>
              </a:rPr>
              <a:t>AVS 72 Print Ad (PDF)</a:t>
            </a:r>
            <a:endParaRPr lang="en-US" dirty="0">
              <a:solidFill>
                <a:srgbClr val="00AEEF"/>
              </a:solidFill>
            </a:endParaRPr>
          </a:p>
          <a:p>
            <a:r>
              <a:rPr lang="en-US" b="1" dirty="0">
                <a:solidFill>
                  <a:srgbClr val="00AEEF"/>
                </a:solidFill>
                <a:hlinkClick r:id="rId15">
                  <a:extLst>
                    <a:ext uri="{A12FA001-AC4F-418D-AE19-62706E023703}">
                      <ahyp:hlinkClr xmlns:ahyp="http://schemas.microsoft.com/office/drawing/2018/hyperlinkcolor" val="tx"/>
                    </a:ext>
                  </a:extLst>
                </a:hlinkClick>
              </a:rPr>
              <a:t>AVS General Promo Slides</a:t>
            </a:r>
            <a:endParaRPr lang="en-US" dirty="0">
              <a:solidFill>
                <a:srgbClr val="00AEEF"/>
              </a:solidFill>
            </a:endParaRPr>
          </a:p>
          <a:p>
            <a:endParaRPr lang="en-US" dirty="0"/>
          </a:p>
        </p:txBody>
      </p:sp>
      <p:pic>
        <p:nvPicPr>
          <p:cNvPr id="6" name="Picture 5" descr="A poster for an event&#10;&#10;AI-generated content may be incorrect.">
            <a:extLst>
              <a:ext uri="{FF2B5EF4-FFF2-40B4-BE49-F238E27FC236}">
                <a16:creationId xmlns:a16="http://schemas.microsoft.com/office/drawing/2014/main" id="{CCC59B9D-796F-A58C-9C86-FC29239FF1E4}"/>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69907" y="5196704"/>
            <a:ext cx="1816689" cy="1513907"/>
          </a:xfrm>
          <a:prstGeom prst="rect">
            <a:avLst/>
          </a:prstGeom>
        </p:spPr>
      </p:pic>
      <p:pic>
        <p:nvPicPr>
          <p:cNvPr id="10" name="Picture 9" descr="A poster for an event">
            <a:extLst>
              <a:ext uri="{FF2B5EF4-FFF2-40B4-BE49-F238E27FC236}">
                <a16:creationId xmlns:a16="http://schemas.microsoft.com/office/drawing/2014/main" id="{F900D12E-7A97-3ACE-6FD6-26AE5206EC20}"/>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73901" y="4271794"/>
            <a:ext cx="2422252" cy="2422252"/>
          </a:xfrm>
          <a:prstGeom prst="rect">
            <a:avLst/>
          </a:prstGeom>
        </p:spPr>
      </p:pic>
      <p:pic>
        <p:nvPicPr>
          <p:cNvPr id="12" name="Picture 11" descr="A poster with text on it&#10;&#10;AI-generated content may be incorrect.">
            <a:extLst>
              <a:ext uri="{FF2B5EF4-FFF2-40B4-BE49-F238E27FC236}">
                <a16:creationId xmlns:a16="http://schemas.microsoft.com/office/drawing/2014/main" id="{B2C3B255-BE05-F698-D598-5F58EBCFAAD3}"/>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840524" y="2049802"/>
            <a:ext cx="6055629" cy="1937801"/>
          </a:xfrm>
          <a:prstGeom prst="rect">
            <a:avLst/>
          </a:prstGeom>
        </p:spPr>
      </p:pic>
      <p:pic>
        <p:nvPicPr>
          <p:cNvPr id="5" name="Picture 4">
            <a:extLst>
              <a:ext uri="{FF2B5EF4-FFF2-40B4-BE49-F238E27FC236}">
                <a16:creationId xmlns:a16="http://schemas.microsoft.com/office/drawing/2014/main" id="{EAFB2B32-908D-87C6-8C52-EA1FB3292FB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214460" y="4574576"/>
            <a:ext cx="2119470" cy="2119470"/>
          </a:xfrm>
          <a:prstGeom prst="rect">
            <a:avLst/>
          </a:prstGeom>
        </p:spPr>
      </p:pic>
      <p:pic>
        <p:nvPicPr>
          <p:cNvPr id="7" name="Picture 6">
            <a:extLst>
              <a:ext uri="{FF2B5EF4-FFF2-40B4-BE49-F238E27FC236}">
                <a16:creationId xmlns:a16="http://schemas.microsoft.com/office/drawing/2014/main" id="{D69079AC-2FAB-5FFF-6B6B-4FFC8D8A4F1E}"/>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977541" y="4574576"/>
            <a:ext cx="2119470" cy="2119470"/>
          </a:xfrm>
          <a:prstGeom prst="rect">
            <a:avLst/>
          </a:prstGeom>
        </p:spPr>
      </p:pic>
    </p:spTree>
    <p:extLst>
      <p:ext uri="{BB962C8B-B14F-4D97-AF65-F5344CB8AC3E}">
        <p14:creationId xmlns:p14="http://schemas.microsoft.com/office/powerpoint/2010/main" val="955908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green gradient&#10;&#10;AI-generated content may be incorrect.">
            <a:extLst>
              <a:ext uri="{FF2B5EF4-FFF2-40B4-BE49-F238E27FC236}">
                <a16:creationId xmlns:a16="http://schemas.microsoft.com/office/drawing/2014/main" id="{EED844EA-0C1A-172C-A588-DC92B6309A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86200"/>
            <a:ext cx="12192000" cy="2530415"/>
          </a:xfrm>
          <a:prstGeom prst="rect">
            <a:avLst/>
          </a:prstGeom>
        </p:spPr>
      </p:pic>
      <p:pic>
        <p:nvPicPr>
          <p:cNvPr id="5" name="Picture 4" descr="A city skyline seen through a window&#10;&#10;AI-generated content may be incorrect.">
            <a:extLst>
              <a:ext uri="{FF2B5EF4-FFF2-40B4-BE49-F238E27FC236}">
                <a16:creationId xmlns:a16="http://schemas.microsoft.com/office/drawing/2014/main" id="{EA0F8C66-4344-6465-0770-35A719AF76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4" y="685800"/>
            <a:ext cx="12192000" cy="2530415"/>
          </a:xfrm>
          <a:prstGeom prst="rect">
            <a:avLst/>
          </a:prstGeom>
        </p:spPr>
      </p:pic>
    </p:spTree>
    <p:extLst>
      <p:ext uri="{BB962C8B-B14F-4D97-AF65-F5344CB8AC3E}">
        <p14:creationId xmlns:p14="http://schemas.microsoft.com/office/powerpoint/2010/main" val="375024180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Custom 50">
      <a:dk1>
        <a:sysClr val="windowText" lastClr="000000"/>
      </a:dk1>
      <a:lt1>
        <a:sysClr val="window" lastClr="FFFFFF"/>
      </a:lt1>
      <a:dk2>
        <a:srgbClr val="0E2841"/>
      </a:dk2>
      <a:lt2>
        <a:srgbClr val="E8E8E8"/>
      </a:lt2>
      <a:accent1>
        <a:srgbClr val="156082"/>
      </a:accent1>
      <a:accent2>
        <a:srgbClr val="4E9B47"/>
      </a:accent2>
      <a:accent3>
        <a:srgbClr val="196B24"/>
      </a:accent3>
      <a:accent4>
        <a:srgbClr val="00AEEF"/>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27BB2FEA2962429A97C6F968DCE690" ma:contentTypeVersion="8" ma:contentTypeDescription="Create a new document." ma:contentTypeScope="" ma:versionID="4409f7f3baec63ec5db39063841ecb71">
  <xsd:schema xmlns:xsd="http://www.w3.org/2001/XMLSchema" xmlns:xs="http://www.w3.org/2001/XMLSchema" xmlns:p="http://schemas.microsoft.com/office/2006/metadata/properties" xmlns:ns3="f9152643-0ad7-474a-af29-2a221c280aec" targetNamespace="http://schemas.microsoft.com/office/2006/metadata/properties" ma:root="true" ma:fieldsID="2d67f1bf828c36d52c6bfb35fd01bdc3" ns3:_="">
    <xsd:import namespace="f9152643-0ad7-474a-af29-2a221c280aec"/>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AutoTags" minOccurs="0"/>
                <xsd:element ref="ns3:MediaServiceOCR" minOccurs="0"/>
                <xsd:element ref="ns3:MediaServiceGenerationTime" minOccurs="0"/>
                <xsd:element ref="ns3:MediaServiceEventHashCode"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152643-0ad7-474a-af29-2a221c280a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_activity" ma:index="15"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f9152643-0ad7-474a-af29-2a221c280ae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E227EF-BEDD-4C29-8503-49A4DE621E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152643-0ad7-474a-af29-2a221c280a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39350A3-C510-4674-8F17-D82214A7EFE5}">
  <ds:schemaRefs>
    <ds:schemaRef ds:uri="http://www.w3.org/XML/1998/namespace"/>
    <ds:schemaRef ds:uri="http://purl.org/dc/elements/1.1/"/>
    <ds:schemaRef ds:uri="f9152643-0ad7-474a-af29-2a221c280aec"/>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s>
</ds:datastoreItem>
</file>

<file path=customXml/itemProps3.xml><?xml version="1.0" encoding="utf-8"?>
<ds:datastoreItem xmlns:ds="http://schemas.openxmlformats.org/officeDocument/2006/customXml" ds:itemID="{2690580E-EE04-4E77-80B4-81C61697B8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7127</TotalTime>
  <Words>1498</Words>
  <Application>Microsoft Office PowerPoint</Application>
  <PresentationFormat>Widescreen</PresentationFormat>
  <Paragraphs>145</Paragraphs>
  <Slides>16</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Aptos</vt:lpstr>
      <vt:lpstr>Aptos Display</vt:lpstr>
      <vt:lpstr>Arial</vt:lpstr>
      <vt:lpstr>Calibri</vt:lpstr>
      <vt:lpstr>Calibri Light</vt:lpstr>
      <vt:lpstr>Custom Design</vt:lpstr>
      <vt:lpstr>1_Custom Design</vt:lpstr>
      <vt:lpstr>- Timeline for Promoting AVS 72</vt:lpstr>
      <vt:lpstr>- Google Sheets Have Been Pre-Made for all Topics -</vt:lpstr>
      <vt:lpstr>- Google Sheets Have Been Pre-Made for all Topics -</vt:lpstr>
      <vt:lpstr>PowerPoint Presentation</vt:lpstr>
      <vt:lpstr>PowerPoint Presentation</vt:lpstr>
      <vt:lpstr>PowerPoint Presentation</vt:lpstr>
      <vt:lpstr>-AVS Social Media Platforms-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AVS Marketing and communications committee</dc:title>
  <dc:creator>Della</dc:creator>
  <cp:lastModifiedBy>Della Miller</cp:lastModifiedBy>
  <cp:revision>652</cp:revision>
  <dcterms:created xsi:type="dcterms:W3CDTF">2009-11-03T17:38:04Z</dcterms:created>
  <dcterms:modified xsi:type="dcterms:W3CDTF">2026-08-05T22:05:06Z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0x0101003E27BB2FEA2962429A97C6F968DCE690</vt:lpwstr>
  </property>
</Properties>
</file>